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2" r:id="rId8"/>
    <p:sldId id="272" r:id="rId9"/>
    <p:sldId id="276" r:id="rId10"/>
    <p:sldId id="277" r:id="rId11"/>
    <p:sldId id="266" r:id="rId12"/>
    <p:sldId id="278" r:id="rId13"/>
    <p:sldId id="27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0720" autoAdjust="0"/>
  </p:normalViewPr>
  <p:slideViewPr>
    <p:cSldViewPr snapToGrid="0">
      <p:cViewPr varScale="1">
        <p:scale>
          <a:sx n="81" d="100"/>
          <a:sy n="81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82845-45AD-428F-B94F-D5D14145EC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5A9446-69C5-4C99-9571-0658DDC41B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FED31233-7C49-4728-A35F-E71616259BC8}" type="parTrans" cxnId="{27F91B81-904F-4511-9343-21E7D68A5D20}">
      <dgm:prSet/>
      <dgm:spPr/>
      <dgm:t>
        <a:bodyPr/>
        <a:lstStyle/>
        <a:p>
          <a:endParaRPr lang="en-US"/>
        </a:p>
      </dgm:t>
    </dgm:pt>
    <dgm:pt modelId="{38AE8462-3B16-45FC-B2A1-A181AA03996C}" type="sibTrans" cxnId="{27F91B81-904F-4511-9343-21E7D68A5D20}">
      <dgm:prSet/>
      <dgm:spPr/>
      <dgm:t>
        <a:bodyPr/>
        <a:lstStyle/>
        <a:p>
          <a:endParaRPr lang="en-US"/>
        </a:p>
      </dgm:t>
    </dgm:pt>
    <dgm:pt modelId="{3437CACE-0212-4E8D-940B-CE6BBF06CD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facts</a:t>
          </a:r>
        </a:p>
      </dgm:t>
    </dgm:pt>
    <dgm:pt modelId="{F58BD786-B003-4D12-B6E6-FE7C68796823}" type="parTrans" cxnId="{D4E660D6-1F18-4BA7-91A0-D52B43960E8C}">
      <dgm:prSet/>
      <dgm:spPr/>
      <dgm:t>
        <a:bodyPr/>
        <a:lstStyle/>
        <a:p>
          <a:endParaRPr lang="en-US"/>
        </a:p>
      </dgm:t>
    </dgm:pt>
    <dgm:pt modelId="{0E9E1996-A439-49AF-B3EF-A65294059A3B}" type="sibTrans" cxnId="{D4E660D6-1F18-4BA7-91A0-D52B43960E8C}">
      <dgm:prSet/>
      <dgm:spPr/>
      <dgm:t>
        <a:bodyPr/>
        <a:lstStyle/>
        <a:p>
          <a:endParaRPr lang="en-US"/>
        </a:p>
      </dgm:t>
    </dgm:pt>
    <dgm:pt modelId="{C7DE931A-251D-450E-A535-A69CF3C59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samples</a:t>
          </a:r>
        </a:p>
      </dgm:t>
    </dgm:pt>
    <dgm:pt modelId="{24835535-CE4B-4628-8147-00741C968B47}" type="parTrans" cxnId="{2F0B0132-C170-41D8-AAC3-FF349DDAADE2}">
      <dgm:prSet/>
      <dgm:spPr/>
      <dgm:t>
        <a:bodyPr/>
        <a:lstStyle/>
        <a:p>
          <a:endParaRPr lang="en-US"/>
        </a:p>
      </dgm:t>
    </dgm:pt>
    <dgm:pt modelId="{F2E29CBF-066A-40D0-8758-CB98703B84D4}" type="sibTrans" cxnId="{2F0B0132-C170-41D8-AAC3-FF349DDAADE2}">
      <dgm:prSet/>
      <dgm:spPr/>
      <dgm:t>
        <a:bodyPr/>
        <a:lstStyle/>
        <a:p>
          <a:endParaRPr lang="en-US"/>
        </a:p>
      </dgm:t>
    </dgm:pt>
    <dgm:pt modelId="{6C09F516-90BE-45D1-BE6E-F6D6D2001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Timing</a:t>
          </a:r>
        </a:p>
      </dgm:t>
    </dgm:pt>
    <dgm:pt modelId="{C125DC66-109D-40BE-9B82-47596987607B}" type="parTrans" cxnId="{3EA520B5-696B-402A-A9CD-A653CAF10834}">
      <dgm:prSet/>
      <dgm:spPr/>
      <dgm:t>
        <a:bodyPr/>
        <a:lstStyle/>
        <a:p>
          <a:endParaRPr lang="en-US"/>
        </a:p>
      </dgm:t>
    </dgm:pt>
    <dgm:pt modelId="{91134FB8-7974-429F-9C18-803844B326BA}" type="sibTrans" cxnId="{3EA520B5-696B-402A-A9CD-A653CAF10834}">
      <dgm:prSet/>
      <dgm:spPr/>
      <dgm:t>
        <a:bodyPr/>
        <a:lstStyle/>
        <a:p>
          <a:endParaRPr lang="en-US"/>
        </a:p>
      </dgm:t>
    </dgm:pt>
    <dgm:pt modelId="{11507820-CDAC-4509-A690-0C614CAEF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Solution</a:t>
          </a:r>
        </a:p>
      </dgm:t>
    </dgm:pt>
    <dgm:pt modelId="{CE498CAA-E08B-4DA5-A68D-C512FD04EEA0}" type="parTrans" cxnId="{DEE1CECB-E42F-4B27-B2CE-C0C6F8C6A8AF}">
      <dgm:prSet/>
      <dgm:spPr/>
      <dgm:t>
        <a:bodyPr/>
        <a:lstStyle/>
        <a:p>
          <a:endParaRPr lang="en-US"/>
        </a:p>
      </dgm:t>
    </dgm:pt>
    <dgm:pt modelId="{2BAFC58F-BED4-449E-94BE-3DAD73C22797}" type="sibTrans" cxnId="{DEE1CECB-E42F-4B27-B2CE-C0C6F8C6A8AF}">
      <dgm:prSet/>
      <dgm:spPr/>
      <dgm:t>
        <a:bodyPr/>
        <a:lstStyle/>
        <a:p>
          <a:endParaRPr lang="en-US"/>
        </a:p>
      </dgm:t>
    </dgm:pt>
    <dgm:pt modelId="{E54D07D2-7208-4C29-8CA8-E2B5762EF8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Dashboard</a:t>
          </a:r>
        </a:p>
      </dgm:t>
    </dgm:pt>
    <dgm:pt modelId="{BF5F7C4E-C154-4C1E-B01E-8A9ADB893423}" type="parTrans" cxnId="{1AEBCBD8-7F77-444A-AB6E-C8D96C7DD074}">
      <dgm:prSet/>
      <dgm:spPr/>
      <dgm:t>
        <a:bodyPr/>
        <a:lstStyle/>
        <a:p>
          <a:endParaRPr lang="en-US"/>
        </a:p>
      </dgm:t>
    </dgm:pt>
    <dgm:pt modelId="{FD36DCD0-51F6-47D6-8023-A1BF0FE03A9B}" type="sibTrans" cxnId="{1AEBCBD8-7F77-444A-AB6E-C8D96C7DD074}">
      <dgm:prSet/>
      <dgm:spPr/>
      <dgm:t>
        <a:bodyPr/>
        <a:lstStyle/>
        <a:p>
          <a:endParaRPr lang="en-US"/>
        </a:p>
      </dgm:t>
    </dgm:pt>
    <dgm:pt modelId="{9AD26258-ED3A-4B0B-815F-82CB4BC48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Summary</a:t>
          </a:r>
        </a:p>
      </dgm:t>
    </dgm:pt>
    <dgm:pt modelId="{8E2D2A0E-ACF0-40F1-83D7-B96BFFA6B59E}" type="parTrans" cxnId="{6E2410BA-0894-4DDB-844E-606E66663AA2}">
      <dgm:prSet/>
      <dgm:spPr/>
      <dgm:t>
        <a:bodyPr/>
        <a:lstStyle/>
        <a:p>
          <a:endParaRPr lang="en-US"/>
        </a:p>
      </dgm:t>
    </dgm:pt>
    <dgm:pt modelId="{468936D5-1F8B-43A8-B039-3D4687DD2E83}" type="sibTrans" cxnId="{6E2410BA-0894-4DDB-844E-606E66663AA2}">
      <dgm:prSet/>
      <dgm:spPr/>
      <dgm:t>
        <a:bodyPr/>
        <a:lstStyle/>
        <a:p>
          <a:endParaRPr lang="en-US"/>
        </a:p>
      </dgm:t>
    </dgm:pt>
    <dgm:pt modelId="{25BA899A-2AB4-4902-89BD-09956E6D3182}" type="pres">
      <dgm:prSet presAssocID="{5C882845-45AD-428F-B94F-D5D14145EC43}" presName="root" presStyleCnt="0">
        <dgm:presLayoutVars>
          <dgm:dir/>
          <dgm:resizeHandles val="exact"/>
        </dgm:presLayoutVars>
      </dgm:prSet>
      <dgm:spPr/>
    </dgm:pt>
    <dgm:pt modelId="{9502158C-ACBB-4CB8-9306-26C78C6E2553}" type="pres">
      <dgm:prSet presAssocID="{315A9446-69C5-4C99-9571-0658DDC41BB2}" presName="compNode" presStyleCnt="0"/>
      <dgm:spPr/>
    </dgm:pt>
    <dgm:pt modelId="{FB70F98B-A24B-4AE4-A520-69B05F93EEA1}" type="pres">
      <dgm:prSet presAssocID="{315A9446-69C5-4C99-9571-0658DDC41BB2}" presName="bgRect" presStyleLbl="bgShp" presStyleIdx="0" presStyleCnt="7"/>
      <dgm:spPr/>
    </dgm:pt>
    <dgm:pt modelId="{DF428FBF-00FE-453E-9FED-62EABE0C6E65}" type="pres">
      <dgm:prSet presAssocID="{315A9446-69C5-4C99-9571-0658DDC41BB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F898138-551B-41D9-B09B-5065467070C2}" type="pres">
      <dgm:prSet presAssocID="{315A9446-69C5-4C99-9571-0658DDC41BB2}" presName="spaceRect" presStyleCnt="0"/>
      <dgm:spPr/>
    </dgm:pt>
    <dgm:pt modelId="{A53AF169-EBA9-4001-984C-B8FB145B0D96}" type="pres">
      <dgm:prSet presAssocID="{315A9446-69C5-4C99-9571-0658DDC41BB2}" presName="parTx" presStyleLbl="revTx" presStyleIdx="0" presStyleCnt="7">
        <dgm:presLayoutVars>
          <dgm:chMax val="0"/>
          <dgm:chPref val="0"/>
        </dgm:presLayoutVars>
      </dgm:prSet>
      <dgm:spPr/>
    </dgm:pt>
    <dgm:pt modelId="{1C595C4E-1869-4354-B36E-9A6A93844E3D}" type="pres">
      <dgm:prSet presAssocID="{38AE8462-3B16-45FC-B2A1-A181AA03996C}" presName="sibTrans" presStyleCnt="0"/>
      <dgm:spPr/>
    </dgm:pt>
    <dgm:pt modelId="{11241339-10EC-4083-B46B-BE4A543701D4}" type="pres">
      <dgm:prSet presAssocID="{3437CACE-0212-4E8D-940B-CE6BBF06CD02}" presName="compNode" presStyleCnt="0"/>
      <dgm:spPr/>
    </dgm:pt>
    <dgm:pt modelId="{D527C6D3-3339-48BC-B8CC-3D2CC284D31C}" type="pres">
      <dgm:prSet presAssocID="{3437CACE-0212-4E8D-940B-CE6BBF06CD02}" presName="bgRect" presStyleLbl="bgShp" presStyleIdx="1" presStyleCnt="7"/>
      <dgm:spPr/>
    </dgm:pt>
    <dgm:pt modelId="{78A16999-3E1F-41BA-B5F5-7ADAB86C2FB2}" type="pres">
      <dgm:prSet presAssocID="{3437CACE-0212-4E8D-940B-CE6BBF06CD0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C209B1E-5859-46A2-9086-09F3310ADEC1}" type="pres">
      <dgm:prSet presAssocID="{3437CACE-0212-4E8D-940B-CE6BBF06CD02}" presName="spaceRect" presStyleCnt="0"/>
      <dgm:spPr/>
    </dgm:pt>
    <dgm:pt modelId="{B69558B8-04BE-4325-B32B-4BAF6AD37F30}" type="pres">
      <dgm:prSet presAssocID="{3437CACE-0212-4E8D-940B-CE6BBF06CD02}" presName="parTx" presStyleLbl="revTx" presStyleIdx="1" presStyleCnt="7">
        <dgm:presLayoutVars>
          <dgm:chMax val="0"/>
          <dgm:chPref val="0"/>
        </dgm:presLayoutVars>
      </dgm:prSet>
      <dgm:spPr/>
    </dgm:pt>
    <dgm:pt modelId="{08C7A47A-E5DC-4701-BC5B-495281B41A75}" type="pres">
      <dgm:prSet presAssocID="{0E9E1996-A439-49AF-B3EF-A65294059A3B}" presName="sibTrans" presStyleCnt="0"/>
      <dgm:spPr/>
    </dgm:pt>
    <dgm:pt modelId="{1CABA720-2E87-4A59-A848-40016383AFAC}" type="pres">
      <dgm:prSet presAssocID="{C7DE931A-251D-450E-A535-A69CF3C59940}" presName="compNode" presStyleCnt="0"/>
      <dgm:spPr/>
    </dgm:pt>
    <dgm:pt modelId="{6EA7AC1E-8ECA-4DD2-993A-2910AD787E06}" type="pres">
      <dgm:prSet presAssocID="{C7DE931A-251D-450E-A535-A69CF3C59940}" presName="bgRect" presStyleLbl="bgShp" presStyleIdx="2" presStyleCnt="7"/>
      <dgm:spPr/>
    </dgm:pt>
    <dgm:pt modelId="{08F51ED7-3826-41F2-B009-6BE8883698E1}" type="pres">
      <dgm:prSet presAssocID="{C7DE931A-251D-450E-A535-A69CF3C5994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CA49E0-37D5-415F-BB11-6F900C0A55CB}" type="pres">
      <dgm:prSet presAssocID="{C7DE931A-251D-450E-A535-A69CF3C59940}" presName="spaceRect" presStyleCnt="0"/>
      <dgm:spPr/>
    </dgm:pt>
    <dgm:pt modelId="{958167D3-C8B3-4E43-9650-666871D84C4F}" type="pres">
      <dgm:prSet presAssocID="{C7DE931A-251D-450E-A535-A69CF3C59940}" presName="parTx" presStyleLbl="revTx" presStyleIdx="2" presStyleCnt="7">
        <dgm:presLayoutVars>
          <dgm:chMax val="0"/>
          <dgm:chPref val="0"/>
        </dgm:presLayoutVars>
      </dgm:prSet>
      <dgm:spPr/>
    </dgm:pt>
    <dgm:pt modelId="{9658445A-266C-4710-A7D2-A516E0E836AD}" type="pres">
      <dgm:prSet presAssocID="{F2E29CBF-066A-40D0-8758-CB98703B84D4}" presName="sibTrans" presStyleCnt="0"/>
      <dgm:spPr/>
    </dgm:pt>
    <dgm:pt modelId="{BEDFFC04-B650-46ED-8CB1-20A5890B9907}" type="pres">
      <dgm:prSet presAssocID="{6C09F516-90BE-45D1-BE6E-F6D6D2001CA5}" presName="compNode" presStyleCnt="0"/>
      <dgm:spPr/>
    </dgm:pt>
    <dgm:pt modelId="{4D3E402F-C8A5-43B6-83CB-A69B329B2EAA}" type="pres">
      <dgm:prSet presAssocID="{6C09F516-90BE-45D1-BE6E-F6D6D2001CA5}" presName="bgRect" presStyleLbl="bgShp" presStyleIdx="3" presStyleCnt="7"/>
      <dgm:spPr/>
    </dgm:pt>
    <dgm:pt modelId="{3C5881B9-6EAA-431C-AC6B-E8516C057440}" type="pres">
      <dgm:prSet presAssocID="{6C09F516-90BE-45D1-BE6E-F6D6D2001CA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33F75BF-25FA-43B9-91CC-7BED5FEF4BA8}" type="pres">
      <dgm:prSet presAssocID="{6C09F516-90BE-45D1-BE6E-F6D6D2001CA5}" presName="spaceRect" presStyleCnt="0"/>
      <dgm:spPr/>
    </dgm:pt>
    <dgm:pt modelId="{96994ED3-07E0-4DBA-8930-B35A7F1E9EE8}" type="pres">
      <dgm:prSet presAssocID="{6C09F516-90BE-45D1-BE6E-F6D6D2001CA5}" presName="parTx" presStyleLbl="revTx" presStyleIdx="3" presStyleCnt="7">
        <dgm:presLayoutVars>
          <dgm:chMax val="0"/>
          <dgm:chPref val="0"/>
        </dgm:presLayoutVars>
      </dgm:prSet>
      <dgm:spPr/>
    </dgm:pt>
    <dgm:pt modelId="{849D9CA3-C24A-447C-9B14-4F2D9861DD29}" type="pres">
      <dgm:prSet presAssocID="{91134FB8-7974-429F-9C18-803844B326BA}" presName="sibTrans" presStyleCnt="0"/>
      <dgm:spPr/>
    </dgm:pt>
    <dgm:pt modelId="{ABF1D66D-3BCD-449A-A3EE-47D2CEA46DCC}" type="pres">
      <dgm:prSet presAssocID="{11507820-CDAC-4509-A690-0C614CAEF41C}" presName="compNode" presStyleCnt="0"/>
      <dgm:spPr/>
    </dgm:pt>
    <dgm:pt modelId="{E9B8A13C-FE69-45FF-B00C-020FD55BC81D}" type="pres">
      <dgm:prSet presAssocID="{11507820-CDAC-4509-A690-0C614CAEF41C}" presName="bgRect" presStyleLbl="bgShp" presStyleIdx="4" presStyleCnt="7"/>
      <dgm:spPr/>
    </dgm:pt>
    <dgm:pt modelId="{AC2E5902-528D-4695-AE1B-8A34DAC67E55}" type="pres">
      <dgm:prSet presAssocID="{11507820-CDAC-4509-A690-0C614CAEF41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7BE1704-AB76-45FC-A741-43EFCD3A2FAB}" type="pres">
      <dgm:prSet presAssocID="{11507820-CDAC-4509-A690-0C614CAEF41C}" presName="spaceRect" presStyleCnt="0"/>
      <dgm:spPr/>
    </dgm:pt>
    <dgm:pt modelId="{EA602C17-DC4D-4CF3-9FFE-89BEE6B937DA}" type="pres">
      <dgm:prSet presAssocID="{11507820-CDAC-4509-A690-0C614CAEF41C}" presName="parTx" presStyleLbl="revTx" presStyleIdx="4" presStyleCnt="7">
        <dgm:presLayoutVars>
          <dgm:chMax val="0"/>
          <dgm:chPref val="0"/>
        </dgm:presLayoutVars>
      </dgm:prSet>
      <dgm:spPr/>
    </dgm:pt>
    <dgm:pt modelId="{E7FF524D-A5AD-4083-8AE2-8EE181D4EB9B}" type="pres">
      <dgm:prSet presAssocID="{2BAFC58F-BED4-449E-94BE-3DAD73C22797}" presName="sibTrans" presStyleCnt="0"/>
      <dgm:spPr/>
    </dgm:pt>
    <dgm:pt modelId="{8C0A542A-FF5D-4183-97D9-B665675F91D2}" type="pres">
      <dgm:prSet presAssocID="{E54D07D2-7208-4C29-8CA8-E2B5762EF82B}" presName="compNode" presStyleCnt="0"/>
      <dgm:spPr/>
    </dgm:pt>
    <dgm:pt modelId="{CF221095-3984-4336-884E-03713B1D064B}" type="pres">
      <dgm:prSet presAssocID="{E54D07D2-7208-4C29-8CA8-E2B5762EF82B}" presName="bgRect" presStyleLbl="bgShp" presStyleIdx="5" presStyleCnt="7"/>
      <dgm:spPr/>
    </dgm:pt>
    <dgm:pt modelId="{2456C5FF-E193-490B-8C4C-1A75E65A19AD}" type="pres">
      <dgm:prSet presAssocID="{E54D07D2-7208-4C29-8CA8-E2B5762EF82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D1D74FA-DCDD-45F3-8F05-0C263089C594}" type="pres">
      <dgm:prSet presAssocID="{E54D07D2-7208-4C29-8CA8-E2B5762EF82B}" presName="spaceRect" presStyleCnt="0"/>
      <dgm:spPr/>
    </dgm:pt>
    <dgm:pt modelId="{B03113E9-3C80-437E-8057-75E5005B396B}" type="pres">
      <dgm:prSet presAssocID="{E54D07D2-7208-4C29-8CA8-E2B5762EF82B}" presName="parTx" presStyleLbl="revTx" presStyleIdx="5" presStyleCnt="7">
        <dgm:presLayoutVars>
          <dgm:chMax val="0"/>
          <dgm:chPref val="0"/>
        </dgm:presLayoutVars>
      </dgm:prSet>
      <dgm:spPr/>
    </dgm:pt>
    <dgm:pt modelId="{3085476C-B362-4993-B7CB-9EBFAB5E4154}" type="pres">
      <dgm:prSet presAssocID="{FD36DCD0-51F6-47D6-8023-A1BF0FE03A9B}" presName="sibTrans" presStyleCnt="0"/>
      <dgm:spPr/>
    </dgm:pt>
    <dgm:pt modelId="{28CA4A50-9016-4086-9C5E-9041E63CE9BF}" type="pres">
      <dgm:prSet presAssocID="{9AD26258-ED3A-4B0B-815F-82CB4BC488F4}" presName="compNode" presStyleCnt="0"/>
      <dgm:spPr/>
    </dgm:pt>
    <dgm:pt modelId="{D94EFC7F-F79E-44E9-8A7F-C0BF3E15C8DD}" type="pres">
      <dgm:prSet presAssocID="{9AD26258-ED3A-4B0B-815F-82CB4BC488F4}" presName="bgRect" presStyleLbl="bgShp" presStyleIdx="6" presStyleCnt="7"/>
      <dgm:spPr/>
    </dgm:pt>
    <dgm:pt modelId="{14E062BA-CE90-4743-9430-D71D19B5870E}" type="pres">
      <dgm:prSet presAssocID="{9AD26258-ED3A-4B0B-815F-82CB4BC488F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FD46924-CA53-4490-883B-76D5E2D6E227}" type="pres">
      <dgm:prSet presAssocID="{9AD26258-ED3A-4B0B-815F-82CB4BC488F4}" presName="spaceRect" presStyleCnt="0"/>
      <dgm:spPr/>
    </dgm:pt>
    <dgm:pt modelId="{A4348B33-B25F-4E42-AD5E-CAAF649CC031}" type="pres">
      <dgm:prSet presAssocID="{9AD26258-ED3A-4B0B-815F-82CB4BC488F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B70101-AA23-894F-9BB1-7A848234F24B}" type="presOf" srcId="{9AD26258-ED3A-4B0B-815F-82CB4BC488F4}" destId="{A4348B33-B25F-4E42-AD5E-CAAF649CC031}" srcOrd="0" destOrd="0" presId="urn:microsoft.com/office/officeart/2018/2/layout/IconVerticalSolidList"/>
    <dgm:cxn modelId="{24D3E40A-3AA3-9B41-B8A3-1C9018E8755F}" type="presOf" srcId="{3437CACE-0212-4E8D-940B-CE6BBF06CD02}" destId="{B69558B8-04BE-4325-B32B-4BAF6AD37F30}" srcOrd="0" destOrd="0" presId="urn:microsoft.com/office/officeart/2018/2/layout/IconVerticalSolidList"/>
    <dgm:cxn modelId="{958C6122-DD40-2C43-AA18-8479D4436A36}" type="presOf" srcId="{E54D07D2-7208-4C29-8CA8-E2B5762EF82B}" destId="{B03113E9-3C80-437E-8057-75E5005B396B}" srcOrd="0" destOrd="0" presId="urn:microsoft.com/office/officeart/2018/2/layout/IconVerticalSolidList"/>
    <dgm:cxn modelId="{2F0B0132-C170-41D8-AAC3-FF349DDAADE2}" srcId="{5C882845-45AD-428F-B94F-D5D14145EC43}" destId="{C7DE931A-251D-450E-A535-A69CF3C59940}" srcOrd="2" destOrd="0" parTransId="{24835535-CE4B-4628-8147-00741C968B47}" sibTransId="{F2E29CBF-066A-40D0-8758-CB98703B84D4}"/>
    <dgm:cxn modelId="{E6A3774C-8E99-684C-889E-E4A897669529}" type="presOf" srcId="{5C882845-45AD-428F-B94F-D5D14145EC43}" destId="{25BA899A-2AB4-4902-89BD-09956E6D3182}" srcOrd="0" destOrd="0" presId="urn:microsoft.com/office/officeart/2018/2/layout/IconVerticalSolidList"/>
    <dgm:cxn modelId="{27F91B81-904F-4511-9343-21E7D68A5D20}" srcId="{5C882845-45AD-428F-B94F-D5D14145EC43}" destId="{315A9446-69C5-4C99-9571-0658DDC41BB2}" srcOrd="0" destOrd="0" parTransId="{FED31233-7C49-4728-A35F-E71616259BC8}" sibTransId="{38AE8462-3B16-45FC-B2A1-A181AA03996C}"/>
    <dgm:cxn modelId="{5EF3A38A-FC90-3245-8328-1AD746125585}" type="presOf" srcId="{6C09F516-90BE-45D1-BE6E-F6D6D2001CA5}" destId="{96994ED3-07E0-4DBA-8930-B35A7F1E9EE8}" srcOrd="0" destOrd="0" presId="urn:microsoft.com/office/officeart/2018/2/layout/IconVerticalSolidList"/>
    <dgm:cxn modelId="{6226E2A8-3D81-2F48-BEB3-D8B1080D7AC1}" type="presOf" srcId="{C7DE931A-251D-450E-A535-A69CF3C59940}" destId="{958167D3-C8B3-4E43-9650-666871D84C4F}" srcOrd="0" destOrd="0" presId="urn:microsoft.com/office/officeart/2018/2/layout/IconVerticalSolidList"/>
    <dgm:cxn modelId="{6DF1E4A8-DBFD-DA43-8A7D-08EB168DC3FF}" type="presOf" srcId="{315A9446-69C5-4C99-9571-0658DDC41BB2}" destId="{A53AF169-EBA9-4001-984C-B8FB145B0D96}" srcOrd="0" destOrd="0" presId="urn:microsoft.com/office/officeart/2018/2/layout/IconVerticalSolidList"/>
    <dgm:cxn modelId="{3EA520B5-696B-402A-A9CD-A653CAF10834}" srcId="{5C882845-45AD-428F-B94F-D5D14145EC43}" destId="{6C09F516-90BE-45D1-BE6E-F6D6D2001CA5}" srcOrd="3" destOrd="0" parTransId="{C125DC66-109D-40BE-9B82-47596987607B}" sibTransId="{91134FB8-7974-429F-9C18-803844B326BA}"/>
    <dgm:cxn modelId="{6E2410BA-0894-4DDB-844E-606E66663AA2}" srcId="{5C882845-45AD-428F-B94F-D5D14145EC43}" destId="{9AD26258-ED3A-4B0B-815F-82CB4BC488F4}" srcOrd="6" destOrd="0" parTransId="{8E2D2A0E-ACF0-40F1-83D7-B96BFFA6B59E}" sibTransId="{468936D5-1F8B-43A8-B039-3D4687DD2E83}"/>
    <dgm:cxn modelId="{DEE1CECB-E42F-4B27-B2CE-C0C6F8C6A8AF}" srcId="{5C882845-45AD-428F-B94F-D5D14145EC43}" destId="{11507820-CDAC-4509-A690-0C614CAEF41C}" srcOrd="4" destOrd="0" parTransId="{CE498CAA-E08B-4DA5-A68D-C512FD04EEA0}" sibTransId="{2BAFC58F-BED4-449E-94BE-3DAD73C22797}"/>
    <dgm:cxn modelId="{D4E660D6-1F18-4BA7-91A0-D52B43960E8C}" srcId="{5C882845-45AD-428F-B94F-D5D14145EC43}" destId="{3437CACE-0212-4E8D-940B-CE6BBF06CD02}" srcOrd="1" destOrd="0" parTransId="{F58BD786-B003-4D12-B6E6-FE7C68796823}" sibTransId="{0E9E1996-A439-49AF-B3EF-A65294059A3B}"/>
    <dgm:cxn modelId="{1AEBCBD8-7F77-444A-AB6E-C8D96C7DD074}" srcId="{5C882845-45AD-428F-B94F-D5D14145EC43}" destId="{E54D07D2-7208-4C29-8CA8-E2B5762EF82B}" srcOrd="5" destOrd="0" parTransId="{BF5F7C4E-C154-4C1E-B01E-8A9ADB893423}" sibTransId="{FD36DCD0-51F6-47D6-8023-A1BF0FE03A9B}"/>
    <dgm:cxn modelId="{E40436FB-02C1-8247-83B7-FC61FEC29432}" type="presOf" srcId="{11507820-CDAC-4509-A690-0C614CAEF41C}" destId="{EA602C17-DC4D-4CF3-9FFE-89BEE6B937DA}" srcOrd="0" destOrd="0" presId="urn:microsoft.com/office/officeart/2018/2/layout/IconVerticalSolidList"/>
    <dgm:cxn modelId="{A6566101-6C3F-DA46-8450-C86887D0C78C}" type="presParOf" srcId="{25BA899A-2AB4-4902-89BD-09956E6D3182}" destId="{9502158C-ACBB-4CB8-9306-26C78C6E2553}" srcOrd="0" destOrd="0" presId="urn:microsoft.com/office/officeart/2018/2/layout/IconVerticalSolidList"/>
    <dgm:cxn modelId="{F384B604-1AA6-9746-873C-B7126221E652}" type="presParOf" srcId="{9502158C-ACBB-4CB8-9306-26C78C6E2553}" destId="{FB70F98B-A24B-4AE4-A520-69B05F93EEA1}" srcOrd="0" destOrd="0" presId="urn:microsoft.com/office/officeart/2018/2/layout/IconVerticalSolidList"/>
    <dgm:cxn modelId="{653FA180-933F-ED47-9114-DC2E8D491E33}" type="presParOf" srcId="{9502158C-ACBB-4CB8-9306-26C78C6E2553}" destId="{DF428FBF-00FE-453E-9FED-62EABE0C6E65}" srcOrd="1" destOrd="0" presId="urn:microsoft.com/office/officeart/2018/2/layout/IconVerticalSolidList"/>
    <dgm:cxn modelId="{77C12DF2-730C-D143-A07F-74DB55CEBDBB}" type="presParOf" srcId="{9502158C-ACBB-4CB8-9306-26C78C6E2553}" destId="{1F898138-551B-41D9-B09B-5065467070C2}" srcOrd="2" destOrd="0" presId="urn:microsoft.com/office/officeart/2018/2/layout/IconVerticalSolidList"/>
    <dgm:cxn modelId="{FBB07FBC-9584-E142-94D1-2C757D6A2D54}" type="presParOf" srcId="{9502158C-ACBB-4CB8-9306-26C78C6E2553}" destId="{A53AF169-EBA9-4001-984C-B8FB145B0D96}" srcOrd="3" destOrd="0" presId="urn:microsoft.com/office/officeart/2018/2/layout/IconVerticalSolidList"/>
    <dgm:cxn modelId="{FF575E65-0EC7-1748-930A-CD28013952C7}" type="presParOf" srcId="{25BA899A-2AB4-4902-89BD-09956E6D3182}" destId="{1C595C4E-1869-4354-B36E-9A6A93844E3D}" srcOrd="1" destOrd="0" presId="urn:microsoft.com/office/officeart/2018/2/layout/IconVerticalSolidList"/>
    <dgm:cxn modelId="{DF0B92A7-338B-564D-80AD-4867E8B5931A}" type="presParOf" srcId="{25BA899A-2AB4-4902-89BD-09956E6D3182}" destId="{11241339-10EC-4083-B46B-BE4A543701D4}" srcOrd="2" destOrd="0" presId="urn:microsoft.com/office/officeart/2018/2/layout/IconVerticalSolidList"/>
    <dgm:cxn modelId="{E5350C1F-D938-9F4B-B475-1C6B1CBAE74A}" type="presParOf" srcId="{11241339-10EC-4083-B46B-BE4A543701D4}" destId="{D527C6D3-3339-48BC-B8CC-3D2CC284D31C}" srcOrd="0" destOrd="0" presId="urn:microsoft.com/office/officeart/2018/2/layout/IconVerticalSolidList"/>
    <dgm:cxn modelId="{D1423357-8D40-094F-B97C-24685B7AC734}" type="presParOf" srcId="{11241339-10EC-4083-B46B-BE4A543701D4}" destId="{78A16999-3E1F-41BA-B5F5-7ADAB86C2FB2}" srcOrd="1" destOrd="0" presId="urn:microsoft.com/office/officeart/2018/2/layout/IconVerticalSolidList"/>
    <dgm:cxn modelId="{3452EF8B-CA22-6F43-B039-E6F9D0AEDB21}" type="presParOf" srcId="{11241339-10EC-4083-B46B-BE4A543701D4}" destId="{3C209B1E-5859-46A2-9086-09F3310ADEC1}" srcOrd="2" destOrd="0" presId="urn:microsoft.com/office/officeart/2018/2/layout/IconVerticalSolidList"/>
    <dgm:cxn modelId="{A13CF6E5-1ADD-BC49-A431-FEF486396ECB}" type="presParOf" srcId="{11241339-10EC-4083-B46B-BE4A543701D4}" destId="{B69558B8-04BE-4325-B32B-4BAF6AD37F30}" srcOrd="3" destOrd="0" presId="urn:microsoft.com/office/officeart/2018/2/layout/IconVerticalSolidList"/>
    <dgm:cxn modelId="{4C717007-07A7-A941-BE89-BCA8DAE4FD4C}" type="presParOf" srcId="{25BA899A-2AB4-4902-89BD-09956E6D3182}" destId="{08C7A47A-E5DC-4701-BC5B-495281B41A75}" srcOrd="3" destOrd="0" presId="urn:microsoft.com/office/officeart/2018/2/layout/IconVerticalSolidList"/>
    <dgm:cxn modelId="{0915BFAC-B830-9F41-8027-66DC5C8E44C1}" type="presParOf" srcId="{25BA899A-2AB4-4902-89BD-09956E6D3182}" destId="{1CABA720-2E87-4A59-A848-40016383AFAC}" srcOrd="4" destOrd="0" presId="urn:microsoft.com/office/officeart/2018/2/layout/IconVerticalSolidList"/>
    <dgm:cxn modelId="{FDEC3B56-C64A-364A-AD59-E2946C943D0C}" type="presParOf" srcId="{1CABA720-2E87-4A59-A848-40016383AFAC}" destId="{6EA7AC1E-8ECA-4DD2-993A-2910AD787E06}" srcOrd="0" destOrd="0" presId="urn:microsoft.com/office/officeart/2018/2/layout/IconVerticalSolidList"/>
    <dgm:cxn modelId="{5EFFD11E-5F39-474D-AA05-F67C19EF7D66}" type="presParOf" srcId="{1CABA720-2E87-4A59-A848-40016383AFAC}" destId="{08F51ED7-3826-41F2-B009-6BE8883698E1}" srcOrd="1" destOrd="0" presId="urn:microsoft.com/office/officeart/2018/2/layout/IconVerticalSolidList"/>
    <dgm:cxn modelId="{65E6CCA7-9146-E143-8182-36B881646AAA}" type="presParOf" srcId="{1CABA720-2E87-4A59-A848-40016383AFAC}" destId="{73CA49E0-37D5-415F-BB11-6F900C0A55CB}" srcOrd="2" destOrd="0" presId="urn:microsoft.com/office/officeart/2018/2/layout/IconVerticalSolidList"/>
    <dgm:cxn modelId="{82679E14-219B-FF45-9E0A-9F2DA07D4377}" type="presParOf" srcId="{1CABA720-2E87-4A59-A848-40016383AFAC}" destId="{958167D3-C8B3-4E43-9650-666871D84C4F}" srcOrd="3" destOrd="0" presId="urn:microsoft.com/office/officeart/2018/2/layout/IconVerticalSolidList"/>
    <dgm:cxn modelId="{9C48AD25-E522-8C48-9C6F-9E718793E95D}" type="presParOf" srcId="{25BA899A-2AB4-4902-89BD-09956E6D3182}" destId="{9658445A-266C-4710-A7D2-A516E0E836AD}" srcOrd="5" destOrd="0" presId="urn:microsoft.com/office/officeart/2018/2/layout/IconVerticalSolidList"/>
    <dgm:cxn modelId="{C0023D09-0C85-DA41-B9B5-1A4FC18697F8}" type="presParOf" srcId="{25BA899A-2AB4-4902-89BD-09956E6D3182}" destId="{BEDFFC04-B650-46ED-8CB1-20A5890B9907}" srcOrd="6" destOrd="0" presId="urn:microsoft.com/office/officeart/2018/2/layout/IconVerticalSolidList"/>
    <dgm:cxn modelId="{E604B2AC-D839-124C-AB70-B0143814F4A1}" type="presParOf" srcId="{BEDFFC04-B650-46ED-8CB1-20A5890B9907}" destId="{4D3E402F-C8A5-43B6-83CB-A69B329B2EAA}" srcOrd="0" destOrd="0" presId="urn:microsoft.com/office/officeart/2018/2/layout/IconVerticalSolidList"/>
    <dgm:cxn modelId="{1717284D-59BC-AD4E-833E-6EF29D9EE713}" type="presParOf" srcId="{BEDFFC04-B650-46ED-8CB1-20A5890B9907}" destId="{3C5881B9-6EAA-431C-AC6B-E8516C057440}" srcOrd="1" destOrd="0" presId="urn:microsoft.com/office/officeart/2018/2/layout/IconVerticalSolidList"/>
    <dgm:cxn modelId="{9706E2F3-DD28-B54A-8596-4108BF45FBED}" type="presParOf" srcId="{BEDFFC04-B650-46ED-8CB1-20A5890B9907}" destId="{933F75BF-25FA-43B9-91CC-7BED5FEF4BA8}" srcOrd="2" destOrd="0" presId="urn:microsoft.com/office/officeart/2018/2/layout/IconVerticalSolidList"/>
    <dgm:cxn modelId="{21EFFBB9-F69C-6F4C-8B10-CA6152CB4BE5}" type="presParOf" srcId="{BEDFFC04-B650-46ED-8CB1-20A5890B9907}" destId="{96994ED3-07E0-4DBA-8930-B35A7F1E9EE8}" srcOrd="3" destOrd="0" presId="urn:microsoft.com/office/officeart/2018/2/layout/IconVerticalSolidList"/>
    <dgm:cxn modelId="{FD29B8BB-CBE4-6646-BE47-609AB544726B}" type="presParOf" srcId="{25BA899A-2AB4-4902-89BD-09956E6D3182}" destId="{849D9CA3-C24A-447C-9B14-4F2D9861DD29}" srcOrd="7" destOrd="0" presId="urn:microsoft.com/office/officeart/2018/2/layout/IconVerticalSolidList"/>
    <dgm:cxn modelId="{8C569356-7044-D74F-8B80-0DDD03321EC9}" type="presParOf" srcId="{25BA899A-2AB4-4902-89BD-09956E6D3182}" destId="{ABF1D66D-3BCD-449A-A3EE-47D2CEA46DCC}" srcOrd="8" destOrd="0" presId="urn:microsoft.com/office/officeart/2018/2/layout/IconVerticalSolidList"/>
    <dgm:cxn modelId="{B82468B5-A231-F246-81C6-3A03DB6E90B7}" type="presParOf" srcId="{ABF1D66D-3BCD-449A-A3EE-47D2CEA46DCC}" destId="{E9B8A13C-FE69-45FF-B00C-020FD55BC81D}" srcOrd="0" destOrd="0" presId="urn:microsoft.com/office/officeart/2018/2/layout/IconVerticalSolidList"/>
    <dgm:cxn modelId="{713425DA-91EB-C04D-A3D2-F88B13541A45}" type="presParOf" srcId="{ABF1D66D-3BCD-449A-A3EE-47D2CEA46DCC}" destId="{AC2E5902-528D-4695-AE1B-8A34DAC67E55}" srcOrd="1" destOrd="0" presId="urn:microsoft.com/office/officeart/2018/2/layout/IconVerticalSolidList"/>
    <dgm:cxn modelId="{754C8EF8-32E5-1B48-8723-1205E90831F4}" type="presParOf" srcId="{ABF1D66D-3BCD-449A-A3EE-47D2CEA46DCC}" destId="{57BE1704-AB76-45FC-A741-43EFCD3A2FAB}" srcOrd="2" destOrd="0" presId="urn:microsoft.com/office/officeart/2018/2/layout/IconVerticalSolidList"/>
    <dgm:cxn modelId="{177EFEB8-2718-824D-A59F-F6E7DEE7B751}" type="presParOf" srcId="{ABF1D66D-3BCD-449A-A3EE-47D2CEA46DCC}" destId="{EA602C17-DC4D-4CF3-9FFE-89BEE6B937DA}" srcOrd="3" destOrd="0" presId="urn:microsoft.com/office/officeart/2018/2/layout/IconVerticalSolidList"/>
    <dgm:cxn modelId="{9819E135-7046-3C4D-9779-085D942A75E0}" type="presParOf" srcId="{25BA899A-2AB4-4902-89BD-09956E6D3182}" destId="{E7FF524D-A5AD-4083-8AE2-8EE181D4EB9B}" srcOrd="9" destOrd="0" presId="urn:microsoft.com/office/officeart/2018/2/layout/IconVerticalSolidList"/>
    <dgm:cxn modelId="{C8068BEC-9C63-4349-8771-ABA18C2A1BE5}" type="presParOf" srcId="{25BA899A-2AB4-4902-89BD-09956E6D3182}" destId="{8C0A542A-FF5D-4183-97D9-B665675F91D2}" srcOrd="10" destOrd="0" presId="urn:microsoft.com/office/officeart/2018/2/layout/IconVerticalSolidList"/>
    <dgm:cxn modelId="{2DF89B55-E2CF-DE4A-A7EB-91F6CFA55B3A}" type="presParOf" srcId="{8C0A542A-FF5D-4183-97D9-B665675F91D2}" destId="{CF221095-3984-4336-884E-03713B1D064B}" srcOrd="0" destOrd="0" presId="urn:microsoft.com/office/officeart/2018/2/layout/IconVerticalSolidList"/>
    <dgm:cxn modelId="{5C3791A3-E7E3-844F-80E1-A2D5B875A947}" type="presParOf" srcId="{8C0A542A-FF5D-4183-97D9-B665675F91D2}" destId="{2456C5FF-E193-490B-8C4C-1A75E65A19AD}" srcOrd="1" destOrd="0" presId="urn:microsoft.com/office/officeart/2018/2/layout/IconVerticalSolidList"/>
    <dgm:cxn modelId="{5FDFC7FB-E271-5740-8086-3AB33EA1D020}" type="presParOf" srcId="{8C0A542A-FF5D-4183-97D9-B665675F91D2}" destId="{1D1D74FA-DCDD-45F3-8F05-0C263089C594}" srcOrd="2" destOrd="0" presId="urn:microsoft.com/office/officeart/2018/2/layout/IconVerticalSolidList"/>
    <dgm:cxn modelId="{A201E06C-6ECC-E04A-AEB1-AA43B6E25F14}" type="presParOf" srcId="{8C0A542A-FF5D-4183-97D9-B665675F91D2}" destId="{B03113E9-3C80-437E-8057-75E5005B396B}" srcOrd="3" destOrd="0" presId="urn:microsoft.com/office/officeart/2018/2/layout/IconVerticalSolidList"/>
    <dgm:cxn modelId="{74A523B6-1DA7-EE45-8ADA-A53BA6D34504}" type="presParOf" srcId="{25BA899A-2AB4-4902-89BD-09956E6D3182}" destId="{3085476C-B362-4993-B7CB-9EBFAB5E4154}" srcOrd="11" destOrd="0" presId="urn:microsoft.com/office/officeart/2018/2/layout/IconVerticalSolidList"/>
    <dgm:cxn modelId="{1E7E8D99-47D4-9640-9D66-F6D74274BF71}" type="presParOf" srcId="{25BA899A-2AB4-4902-89BD-09956E6D3182}" destId="{28CA4A50-9016-4086-9C5E-9041E63CE9BF}" srcOrd="12" destOrd="0" presId="urn:microsoft.com/office/officeart/2018/2/layout/IconVerticalSolidList"/>
    <dgm:cxn modelId="{E087A957-1E6F-4947-B749-2C092013EDEA}" type="presParOf" srcId="{28CA4A50-9016-4086-9C5E-9041E63CE9BF}" destId="{D94EFC7F-F79E-44E9-8A7F-C0BF3E15C8DD}" srcOrd="0" destOrd="0" presId="urn:microsoft.com/office/officeart/2018/2/layout/IconVerticalSolidList"/>
    <dgm:cxn modelId="{DE7CD9FB-8987-ED40-9477-8D8EDA75060A}" type="presParOf" srcId="{28CA4A50-9016-4086-9C5E-9041E63CE9BF}" destId="{14E062BA-CE90-4743-9430-D71D19B5870E}" srcOrd="1" destOrd="0" presId="urn:microsoft.com/office/officeart/2018/2/layout/IconVerticalSolidList"/>
    <dgm:cxn modelId="{FEC5E1F5-0BF4-7E43-89D5-670627416293}" type="presParOf" srcId="{28CA4A50-9016-4086-9C5E-9041E63CE9BF}" destId="{FFD46924-CA53-4490-883B-76D5E2D6E227}" srcOrd="2" destOrd="0" presId="urn:microsoft.com/office/officeart/2018/2/layout/IconVerticalSolidList"/>
    <dgm:cxn modelId="{A07CE14F-BF54-554B-B510-74704A26C2E5}" type="presParOf" srcId="{28CA4A50-9016-4086-9C5E-9041E63CE9BF}" destId="{A4348B33-B25F-4E42-AD5E-CAAF649CC0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ED0EA-2494-5F4E-A40D-641ED5E9C88C}" type="doc">
      <dgm:prSet loTypeId="urn:microsoft.com/office/officeart/2005/8/layout/cycle5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53BBE20-1AA1-0B4E-BDEB-898690EF2E4D}">
      <dgm:prSet phldrT="[Text]"/>
      <dgm:spPr/>
      <dgm:t>
        <a:bodyPr/>
        <a:lstStyle/>
        <a:p>
          <a:r>
            <a:rPr lang="en-US" dirty="0"/>
            <a:t>Inventory Update</a:t>
          </a:r>
        </a:p>
        <a:p>
          <a:r>
            <a:rPr lang="en-US" dirty="0"/>
            <a:t>12:00 am</a:t>
          </a:r>
        </a:p>
      </dgm:t>
    </dgm:pt>
    <dgm:pt modelId="{D422C93F-0D9B-1C43-8966-457E4868A296}" type="parTrans" cxnId="{A1C7207D-DBDA-E442-8EF3-BCADA9264A99}">
      <dgm:prSet/>
      <dgm:spPr/>
      <dgm:t>
        <a:bodyPr/>
        <a:lstStyle/>
        <a:p>
          <a:endParaRPr lang="en-US"/>
        </a:p>
      </dgm:t>
    </dgm:pt>
    <dgm:pt modelId="{BF1DBD8E-CB10-FC41-AE72-42B64ED71219}" type="sibTrans" cxnId="{A1C7207D-DBDA-E442-8EF3-BCADA9264A99}">
      <dgm:prSet/>
      <dgm:spPr/>
      <dgm:t>
        <a:bodyPr/>
        <a:lstStyle/>
        <a:p>
          <a:endParaRPr lang="en-US"/>
        </a:p>
      </dgm:t>
    </dgm:pt>
    <dgm:pt modelId="{840CBE6C-A2D7-2D4F-AF1A-27DBD5DA75BB}">
      <dgm:prSet phldrT="[Text]"/>
      <dgm:spPr/>
      <dgm:t>
        <a:bodyPr/>
        <a:lstStyle/>
        <a:p>
          <a:r>
            <a:rPr lang="en-US" dirty="0"/>
            <a:t>Projection update</a:t>
          </a:r>
        </a:p>
        <a:p>
          <a:r>
            <a:rPr lang="en-US" dirty="0"/>
            <a:t>5:00 am</a:t>
          </a:r>
        </a:p>
      </dgm:t>
    </dgm:pt>
    <dgm:pt modelId="{FA84B2F1-BB52-1442-A201-226A758AA887}" type="parTrans" cxnId="{89448C2F-1FEF-924F-B0AA-722BE9D26DD5}">
      <dgm:prSet/>
      <dgm:spPr/>
      <dgm:t>
        <a:bodyPr/>
        <a:lstStyle/>
        <a:p>
          <a:endParaRPr lang="en-US"/>
        </a:p>
      </dgm:t>
    </dgm:pt>
    <dgm:pt modelId="{48346401-F3E1-5743-A5E5-CDB768CEAB37}" type="sibTrans" cxnId="{89448C2F-1FEF-924F-B0AA-722BE9D26DD5}">
      <dgm:prSet/>
      <dgm:spPr/>
      <dgm:t>
        <a:bodyPr/>
        <a:lstStyle/>
        <a:p>
          <a:endParaRPr lang="en-US"/>
        </a:p>
      </dgm:t>
    </dgm:pt>
    <dgm:pt modelId="{5AFEE9FF-A279-3A4F-82E5-D4033DFA3953}">
      <dgm:prSet phldrT="[Text]"/>
      <dgm:spPr/>
      <dgm:t>
        <a:bodyPr/>
        <a:lstStyle/>
        <a:p>
          <a:r>
            <a:rPr lang="en-US" dirty="0"/>
            <a:t>Replenishment order update</a:t>
          </a:r>
        </a:p>
        <a:p>
          <a:r>
            <a:rPr lang="en-US" dirty="0"/>
            <a:t>9:00 am</a:t>
          </a:r>
        </a:p>
      </dgm:t>
    </dgm:pt>
    <dgm:pt modelId="{B8FDA93C-589C-D440-9C9B-C40024F7331F}" type="parTrans" cxnId="{D9859942-9746-7747-85D7-2FFAF71A8E27}">
      <dgm:prSet/>
      <dgm:spPr/>
      <dgm:t>
        <a:bodyPr/>
        <a:lstStyle/>
        <a:p>
          <a:endParaRPr lang="en-US"/>
        </a:p>
      </dgm:t>
    </dgm:pt>
    <dgm:pt modelId="{361CBDF0-CEC2-DE40-9C5C-5B4C956EA5C8}" type="sibTrans" cxnId="{D9859942-9746-7747-85D7-2FFAF71A8E27}">
      <dgm:prSet/>
      <dgm:spPr/>
      <dgm:t>
        <a:bodyPr/>
        <a:lstStyle/>
        <a:p>
          <a:endParaRPr lang="en-US"/>
        </a:p>
      </dgm:t>
    </dgm:pt>
    <dgm:pt modelId="{AD7F4DE8-C050-9D4A-AF2D-CE245C79BA06}" type="pres">
      <dgm:prSet presAssocID="{B1DED0EA-2494-5F4E-A40D-641ED5E9C88C}" presName="cycle" presStyleCnt="0">
        <dgm:presLayoutVars>
          <dgm:dir/>
          <dgm:resizeHandles val="exact"/>
        </dgm:presLayoutVars>
      </dgm:prSet>
      <dgm:spPr/>
    </dgm:pt>
    <dgm:pt modelId="{222916B4-6BF1-3F44-A030-FE6AC19C52AE}" type="pres">
      <dgm:prSet presAssocID="{153BBE20-1AA1-0B4E-BDEB-898690EF2E4D}" presName="node" presStyleLbl="node1" presStyleIdx="0" presStyleCnt="3">
        <dgm:presLayoutVars>
          <dgm:bulletEnabled val="1"/>
        </dgm:presLayoutVars>
      </dgm:prSet>
      <dgm:spPr/>
    </dgm:pt>
    <dgm:pt modelId="{976F750B-09A4-5F49-A8C4-930829F905C2}" type="pres">
      <dgm:prSet presAssocID="{153BBE20-1AA1-0B4E-BDEB-898690EF2E4D}" presName="spNode" presStyleCnt="0"/>
      <dgm:spPr/>
    </dgm:pt>
    <dgm:pt modelId="{16AEDBDC-07A7-744A-9299-B8C68A57ECD0}" type="pres">
      <dgm:prSet presAssocID="{BF1DBD8E-CB10-FC41-AE72-42B64ED71219}" presName="sibTrans" presStyleLbl="sibTrans1D1" presStyleIdx="0" presStyleCnt="3"/>
      <dgm:spPr/>
    </dgm:pt>
    <dgm:pt modelId="{CC7B9156-0C17-5D4B-93F7-900B6D207927}" type="pres">
      <dgm:prSet presAssocID="{840CBE6C-A2D7-2D4F-AF1A-27DBD5DA75BB}" presName="node" presStyleLbl="node1" presStyleIdx="1" presStyleCnt="3">
        <dgm:presLayoutVars>
          <dgm:bulletEnabled val="1"/>
        </dgm:presLayoutVars>
      </dgm:prSet>
      <dgm:spPr/>
    </dgm:pt>
    <dgm:pt modelId="{93EEB3EA-512B-D743-BACE-3094FCE73F4C}" type="pres">
      <dgm:prSet presAssocID="{840CBE6C-A2D7-2D4F-AF1A-27DBD5DA75BB}" presName="spNode" presStyleCnt="0"/>
      <dgm:spPr/>
    </dgm:pt>
    <dgm:pt modelId="{563B80F5-8915-584B-BD24-E136F3495A0F}" type="pres">
      <dgm:prSet presAssocID="{48346401-F3E1-5743-A5E5-CDB768CEAB37}" presName="sibTrans" presStyleLbl="sibTrans1D1" presStyleIdx="1" presStyleCnt="3"/>
      <dgm:spPr/>
    </dgm:pt>
    <dgm:pt modelId="{62712A6A-5FE8-F748-805E-74E5FAAFF676}" type="pres">
      <dgm:prSet presAssocID="{5AFEE9FF-A279-3A4F-82E5-D4033DFA3953}" presName="node" presStyleLbl="node1" presStyleIdx="2" presStyleCnt="3">
        <dgm:presLayoutVars>
          <dgm:bulletEnabled val="1"/>
        </dgm:presLayoutVars>
      </dgm:prSet>
      <dgm:spPr/>
    </dgm:pt>
    <dgm:pt modelId="{5516DFC8-DDFD-8B4E-BD2C-0D993A59BCF0}" type="pres">
      <dgm:prSet presAssocID="{5AFEE9FF-A279-3A4F-82E5-D4033DFA3953}" presName="spNode" presStyleCnt="0"/>
      <dgm:spPr/>
    </dgm:pt>
    <dgm:pt modelId="{5439D08F-9B26-1D4E-ACC6-EE1EB30321E5}" type="pres">
      <dgm:prSet presAssocID="{361CBDF0-CEC2-DE40-9C5C-5B4C956EA5C8}" presName="sibTrans" presStyleLbl="sibTrans1D1" presStyleIdx="2" presStyleCnt="3"/>
      <dgm:spPr/>
    </dgm:pt>
  </dgm:ptLst>
  <dgm:cxnLst>
    <dgm:cxn modelId="{DDBFD00E-BA00-E546-9C42-A8BA4061F113}" type="presOf" srcId="{48346401-F3E1-5743-A5E5-CDB768CEAB37}" destId="{563B80F5-8915-584B-BD24-E136F3495A0F}" srcOrd="0" destOrd="0" presId="urn:microsoft.com/office/officeart/2005/8/layout/cycle5"/>
    <dgm:cxn modelId="{89448C2F-1FEF-924F-B0AA-722BE9D26DD5}" srcId="{B1DED0EA-2494-5F4E-A40D-641ED5E9C88C}" destId="{840CBE6C-A2D7-2D4F-AF1A-27DBD5DA75BB}" srcOrd="1" destOrd="0" parTransId="{FA84B2F1-BB52-1442-A201-226A758AA887}" sibTransId="{48346401-F3E1-5743-A5E5-CDB768CEAB37}"/>
    <dgm:cxn modelId="{D287C83C-B65F-B340-89EA-57C77E85788C}" type="presOf" srcId="{840CBE6C-A2D7-2D4F-AF1A-27DBD5DA75BB}" destId="{CC7B9156-0C17-5D4B-93F7-900B6D207927}" srcOrd="0" destOrd="0" presId="urn:microsoft.com/office/officeart/2005/8/layout/cycle5"/>
    <dgm:cxn modelId="{D9859942-9746-7747-85D7-2FFAF71A8E27}" srcId="{B1DED0EA-2494-5F4E-A40D-641ED5E9C88C}" destId="{5AFEE9FF-A279-3A4F-82E5-D4033DFA3953}" srcOrd="2" destOrd="0" parTransId="{B8FDA93C-589C-D440-9C9B-C40024F7331F}" sibTransId="{361CBDF0-CEC2-DE40-9C5C-5B4C956EA5C8}"/>
    <dgm:cxn modelId="{0CC0625F-C040-F044-A08A-616C81BF32F5}" type="presOf" srcId="{153BBE20-1AA1-0B4E-BDEB-898690EF2E4D}" destId="{222916B4-6BF1-3F44-A030-FE6AC19C52AE}" srcOrd="0" destOrd="0" presId="urn:microsoft.com/office/officeart/2005/8/layout/cycle5"/>
    <dgm:cxn modelId="{A1C7207D-DBDA-E442-8EF3-BCADA9264A99}" srcId="{B1DED0EA-2494-5F4E-A40D-641ED5E9C88C}" destId="{153BBE20-1AA1-0B4E-BDEB-898690EF2E4D}" srcOrd="0" destOrd="0" parTransId="{D422C93F-0D9B-1C43-8966-457E4868A296}" sibTransId="{BF1DBD8E-CB10-FC41-AE72-42B64ED71219}"/>
    <dgm:cxn modelId="{C70D17B2-C37B-E246-BEDC-AD9EC2E41516}" type="presOf" srcId="{5AFEE9FF-A279-3A4F-82E5-D4033DFA3953}" destId="{62712A6A-5FE8-F748-805E-74E5FAAFF676}" srcOrd="0" destOrd="0" presId="urn:microsoft.com/office/officeart/2005/8/layout/cycle5"/>
    <dgm:cxn modelId="{B39F5DC9-4520-E74A-873A-6936AFB2F271}" type="presOf" srcId="{BF1DBD8E-CB10-FC41-AE72-42B64ED71219}" destId="{16AEDBDC-07A7-744A-9299-B8C68A57ECD0}" srcOrd="0" destOrd="0" presId="urn:microsoft.com/office/officeart/2005/8/layout/cycle5"/>
    <dgm:cxn modelId="{B169A5DB-CC5F-154D-BEED-2634F1AC235F}" type="presOf" srcId="{B1DED0EA-2494-5F4E-A40D-641ED5E9C88C}" destId="{AD7F4DE8-C050-9D4A-AF2D-CE245C79BA06}" srcOrd="0" destOrd="0" presId="urn:microsoft.com/office/officeart/2005/8/layout/cycle5"/>
    <dgm:cxn modelId="{72ED59EC-A2BD-CD41-967E-F24430DF29E1}" type="presOf" srcId="{361CBDF0-CEC2-DE40-9C5C-5B4C956EA5C8}" destId="{5439D08F-9B26-1D4E-ACC6-EE1EB30321E5}" srcOrd="0" destOrd="0" presId="urn:microsoft.com/office/officeart/2005/8/layout/cycle5"/>
    <dgm:cxn modelId="{D9BC04AA-886C-2041-9670-B29DA9F8F5E8}" type="presParOf" srcId="{AD7F4DE8-C050-9D4A-AF2D-CE245C79BA06}" destId="{222916B4-6BF1-3F44-A030-FE6AC19C52AE}" srcOrd="0" destOrd="0" presId="urn:microsoft.com/office/officeart/2005/8/layout/cycle5"/>
    <dgm:cxn modelId="{3D7757D4-A8FD-F546-955F-09BA131F35C9}" type="presParOf" srcId="{AD7F4DE8-C050-9D4A-AF2D-CE245C79BA06}" destId="{976F750B-09A4-5F49-A8C4-930829F905C2}" srcOrd="1" destOrd="0" presId="urn:microsoft.com/office/officeart/2005/8/layout/cycle5"/>
    <dgm:cxn modelId="{5A060CB3-37EC-7340-BCCC-D270B29E0A1B}" type="presParOf" srcId="{AD7F4DE8-C050-9D4A-AF2D-CE245C79BA06}" destId="{16AEDBDC-07A7-744A-9299-B8C68A57ECD0}" srcOrd="2" destOrd="0" presId="urn:microsoft.com/office/officeart/2005/8/layout/cycle5"/>
    <dgm:cxn modelId="{F912F439-70AA-134B-BF77-54C7D019CCE6}" type="presParOf" srcId="{AD7F4DE8-C050-9D4A-AF2D-CE245C79BA06}" destId="{CC7B9156-0C17-5D4B-93F7-900B6D207927}" srcOrd="3" destOrd="0" presId="urn:microsoft.com/office/officeart/2005/8/layout/cycle5"/>
    <dgm:cxn modelId="{D82A98BE-A152-8044-A93F-B56E523CE705}" type="presParOf" srcId="{AD7F4DE8-C050-9D4A-AF2D-CE245C79BA06}" destId="{93EEB3EA-512B-D743-BACE-3094FCE73F4C}" srcOrd="4" destOrd="0" presId="urn:microsoft.com/office/officeart/2005/8/layout/cycle5"/>
    <dgm:cxn modelId="{C6749BB6-190D-0146-AE51-DBAC9C97FDDA}" type="presParOf" srcId="{AD7F4DE8-C050-9D4A-AF2D-CE245C79BA06}" destId="{563B80F5-8915-584B-BD24-E136F3495A0F}" srcOrd="5" destOrd="0" presId="urn:microsoft.com/office/officeart/2005/8/layout/cycle5"/>
    <dgm:cxn modelId="{23915124-31B1-4048-84D8-2151B00AD169}" type="presParOf" srcId="{AD7F4DE8-C050-9D4A-AF2D-CE245C79BA06}" destId="{62712A6A-5FE8-F748-805E-74E5FAAFF676}" srcOrd="6" destOrd="0" presId="urn:microsoft.com/office/officeart/2005/8/layout/cycle5"/>
    <dgm:cxn modelId="{2C87A267-4BB2-AA45-87C6-9D4C2BD12827}" type="presParOf" srcId="{AD7F4DE8-C050-9D4A-AF2D-CE245C79BA06}" destId="{5516DFC8-DDFD-8B4E-BD2C-0D993A59BCF0}" srcOrd="7" destOrd="0" presId="urn:microsoft.com/office/officeart/2005/8/layout/cycle5"/>
    <dgm:cxn modelId="{D80E562A-EB45-C340-88F1-4F35E50B138D}" type="presParOf" srcId="{AD7F4DE8-C050-9D4A-AF2D-CE245C79BA06}" destId="{5439D08F-9B26-1D4E-ACC6-EE1EB30321E5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B6E0A-E18C-F143-93F9-4CE56C41EC2D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E978DE66-3878-9D44-AF40-1FED4E397057}">
      <dgm:prSet phldrT="[Text]"/>
      <dgm:spPr/>
      <dgm:t>
        <a:bodyPr/>
        <a:lstStyle/>
        <a:p>
          <a:r>
            <a:rPr lang="en-US" dirty="0"/>
            <a:t>Import data</a:t>
          </a:r>
        </a:p>
      </dgm:t>
    </dgm:pt>
    <dgm:pt modelId="{032F132D-9AF3-4E4C-B606-553C6809A46A}" type="parTrans" cxnId="{2DCAE22C-6F96-2D4D-8C72-AE52B24B1D5F}">
      <dgm:prSet/>
      <dgm:spPr/>
      <dgm:t>
        <a:bodyPr/>
        <a:lstStyle/>
        <a:p>
          <a:endParaRPr lang="en-US"/>
        </a:p>
      </dgm:t>
    </dgm:pt>
    <dgm:pt modelId="{A4B2E95E-F9D6-5F49-8B6D-64F61E0568CB}" type="sibTrans" cxnId="{2DCAE22C-6F96-2D4D-8C72-AE52B24B1D5F}">
      <dgm:prSet/>
      <dgm:spPr/>
      <dgm:t>
        <a:bodyPr/>
        <a:lstStyle/>
        <a:p>
          <a:endParaRPr lang="en-US"/>
        </a:p>
      </dgm:t>
    </dgm:pt>
    <dgm:pt modelId="{643F7348-3A56-2F41-AFFC-069E5B0BADA7}">
      <dgm:prSet phldrT="[Text]"/>
      <dgm:spPr/>
      <dgm:t>
        <a:bodyPr/>
        <a:lstStyle/>
        <a:p>
          <a:r>
            <a:rPr lang="en-US" dirty="0"/>
            <a:t>Reorder to represent evolution over time</a:t>
          </a:r>
        </a:p>
      </dgm:t>
    </dgm:pt>
    <dgm:pt modelId="{0E60CDED-D013-1F49-B041-DEDA04B3B6C3}" type="parTrans" cxnId="{314F3605-9A5D-0B44-A39B-C94E64A44C0A}">
      <dgm:prSet/>
      <dgm:spPr/>
      <dgm:t>
        <a:bodyPr/>
        <a:lstStyle/>
        <a:p>
          <a:endParaRPr lang="en-US"/>
        </a:p>
      </dgm:t>
    </dgm:pt>
    <dgm:pt modelId="{3AD2DF13-B24E-FF49-B542-A920E8C87E7E}" type="sibTrans" cxnId="{314F3605-9A5D-0B44-A39B-C94E64A44C0A}">
      <dgm:prSet/>
      <dgm:spPr/>
      <dgm:t>
        <a:bodyPr/>
        <a:lstStyle/>
        <a:p>
          <a:endParaRPr lang="en-US"/>
        </a:p>
      </dgm:t>
    </dgm:pt>
    <dgm:pt modelId="{834A7B99-08C3-E741-A042-066CABD51E68}">
      <dgm:prSet phldrT="[Text]"/>
      <dgm:spPr/>
      <dgm:t>
        <a:bodyPr/>
        <a:lstStyle/>
        <a:p>
          <a:r>
            <a:rPr lang="en-US" dirty="0"/>
            <a:t>Add filters</a:t>
          </a:r>
        </a:p>
      </dgm:t>
    </dgm:pt>
    <dgm:pt modelId="{D7B1842E-A54D-6A4B-A3FD-3161A780BB87}" type="parTrans" cxnId="{EC924880-528C-2B45-93D9-674C2047B248}">
      <dgm:prSet/>
      <dgm:spPr/>
      <dgm:t>
        <a:bodyPr/>
        <a:lstStyle/>
        <a:p>
          <a:endParaRPr lang="en-US"/>
        </a:p>
      </dgm:t>
    </dgm:pt>
    <dgm:pt modelId="{FEBFCAB1-9087-0B47-9C8E-7F8A75561115}" type="sibTrans" cxnId="{EC924880-528C-2B45-93D9-674C2047B248}">
      <dgm:prSet/>
      <dgm:spPr/>
      <dgm:t>
        <a:bodyPr/>
        <a:lstStyle/>
        <a:p>
          <a:endParaRPr lang="en-US"/>
        </a:p>
      </dgm:t>
    </dgm:pt>
    <dgm:pt modelId="{B445C786-A2C8-2A49-8E58-E088DFE4EC68}">
      <dgm:prSet phldrT="[Text]"/>
      <dgm:spPr/>
      <dgm:t>
        <a:bodyPr/>
        <a:lstStyle/>
        <a:p>
          <a:r>
            <a:rPr lang="en-US" dirty="0"/>
            <a:t>Filter products</a:t>
          </a:r>
        </a:p>
      </dgm:t>
    </dgm:pt>
    <dgm:pt modelId="{F2345280-73E6-1343-9546-FD7A68AF8900}" type="parTrans" cxnId="{B5576707-CFDE-934D-98AB-0E92C42648B2}">
      <dgm:prSet/>
      <dgm:spPr/>
      <dgm:t>
        <a:bodyPr/>
        <a:lstStyle/>
        <a:p>
          <a:endParaRPr lang="en-US"/>
        </a:p>
      </dgm:t>
    </dgm:pt>
    <dgm:pt modelId="{33D8B3D9-78E1-DE41-9ABA-EED22073C68D}" type="sibTrans" cxnId="{B5576707-CFDE-934D-98AB-0E92C42648B2}">
      <dgm:prSet/>
      <dgm:spPr/>
    </dgm:pt>
    <dgm:pt modelId="{6C75B8D1-9EAC-914D-8DFA-1FA3B98DB6E5}">
      <dgm:prSet phldrT="[Text]"/>
      <dgm:spPr/>
      <dgm:t>
        <a:bodyPr/>
        <a:lstStyle/>
        <a:p>
          <a:r>
            <a:rPr lang="en-US" dirty="0"/>
            <a:t>Filter sites</a:t>
          </a:r>
        </a:p>
      </dgm:t>
    </dgm:pt>
    <dgm:pt modelId="{8D9DC8B8-D25E-7C4D-B18C-964985523D1C}" type="parTrans" cxnId="{B07E8B42-7319-9E4B-B7AA-0D4C4F72D020}">
      <dgm:prSet/>
      <dgm:spPr/>
      <dgm:t>
        <a:bodyPr/>
        <a:lstStyle/>
        <a:p>
          <a:endParaRPr lang="en-US"/>
        </a:p>
      </dgm:t>
    </dgm:pt>
    <dgm:pt modelId="{66B91693-3799-BF4C-BC33-6F5EED1286BC}" type="sibTrans" cxnId="{B07E8B42-7319-9E4B-B7AA-0D4C4F72D020}">
      <dgm:prSet/>
      <dgm:spPr/>
    </dgm:pt>
    <dgm:pt modelId="{8556687A-83C8-4D44-AE9D-42304358A7FA}">
      <dgm:prSet phldrT="[Text]"/>
      <dgm:spPr/>
      <dgm:t>
        <a:bodyPr/>
        <a:lstStyle/>
        <a:p>
          <a:r>
            <a:rPr lang="en-US" dirty="0"/>
            <a:t>Plot</a:t>
          </a:r>
        </a:p>
      </dgm:t>
    </dgm:pt>
    <dgm:pt modelId="{8A5944CD-6D37-4847-814D-BF43BB272742}" type="parTrans" cxnId="{50286181-28A3-3848-9A1D-FBF833F880D0}">
      <dgm:prSet/>
      <dgm:spPr/>
      <dgm:t>
        <a:bodyPr/>
        <a:lstStyle/>
        <a:p>
          <a:endParaRPr lang="en-US"/>
        </a:p>
      </dgm:t>
    </dgm:pt>
    <dgm:pt modelId="{0484EACE-6AC9-B848-8E4D-BE6D52D0A662}" type="sibTrans" cxnId="{50286181-28A3-3848-9A1D-FBF833F880D0}">
      <dgm:prSet/>
      <dgm:spPr/>
    </dgm:pt>
    <dgm:pt modelId="{FD742A3A-A250-B348-99A9-18C6B7FEB1DE}">
      <dgm:prSet phldrT="[Text]"/>
      <dgm:spPr/>
      <dgm:t>
        <a:bodyPr/>
        <a:lstStyle/>
        <a:p>
          <a:r>
            <a:rPr lang="en-US" dirty="0"/>
            <a:t>Export plots</a:t>
          </a:r>
        </a:p>
      </dgm:t>
    </dgm:pt>
    <dgm:pt modelId="{1F20CFFE-33F3-1C4B-B540-436E2357B1B6}" type="parTrans" cxnId="{F2E9CBD8-4C23-2D43-8F17-90B5C782A499}">
      <dgm:prSet/>
      <dgm:spPr/>
      <dgm:t>
        <a:bodyPr/>
        <a:lstStyle/>
        <a:p>
          <a:endParaRPr lang="en-US"/>
        </a:p>
      </dgm:t>
    </dgm:pt>
    <dgm:pt modelId="{E697FEEF-CD35-CA45-AFFA-D381109A1CF8}" type="sibTrans" cxnId="{F2E9CBD8-4C23-2D43-8F17-90B5C782A499}">
      <dgm:prSet/>
      <dgm:spPr/>
    </dgm:pt>
    <dgm:pt modelId="{51FB913D-C9B9-3A4C-95C6-D2DD7DB64538}" type="pres">
      <dgm:prSet presAssocID="{736B6E0A-E18C-F143-93F9-4CE56C41EC2D}" presName="Name0" presStyleCnt="0">
        <dgm:presLayoutVars>
          <dgm:dir/>
          <dgm:resizeHandles val="exact"/>
        </dgm:presLayoutVars>
      </dgm:prSet>
      <dgm:spPr/>
    </dgm:pt>
    <dgm:pt modelId="{965FD2AC-887D-1F42-9519-BDA68E42A285}" type="pres">
      <dgm:prSet presAssocID="{E978DE66-3878-9D44-AF40-1FED4E397057}" presName="parTxOnly" presStyleLbl="node1" presStyleIdx="0" presStyleCnt="7">
        <dgm:presLayoutVars>
          <dgm:bulletEnabled val="1"/>
        </dgm:presLayoutVars>
      </dgm:prSet>
      <dgm:spPr/>
    </dgm:pt>
    <dgm:pt modelId="{8B246AE1-1E5F-1B4B-BE08-17711EBBCDD1}" type="pres">
      <dgm:prSet presAssocID="{A4B2E95E-F9D6-5F49-8B6D-64F61E0568CB}" presName="parSpace" presStyleCnt="0"/>
      <dgm:spPr/>
    </dgm:pt>
    <dgm:pt modelId="{C130F69A-00D8-694A-A7A9-633F149536EF}" type="pres">
      <dgm:prSet presAssocID="{643F7348-3A56-2F41-AFFC-069E5B0BADA7}" presName="parTxOnly" presStyleLbl="node1" presStyleIdx="1" presStyleCnt="7">
        <dgm:presLayoutVars>
          <dgm:bulletEnabled val="1"/>
        </dgm:presLayoutVars>
      </dgm:prSet>
      <dgm:spPr/>
    </dgm:pt>
    <dgm:pt modelId="{88C7F4A4-C22F-5849-BC38-D32B994EE288}" type="pres">
      <dgm:prSet presAssocID="{3AD2DF13-B24E-FF49-B542-A920E8C87E7E}" presName="parSpace" presStyleCnt="0"/>
      <dgm:spPr/>
    </dgm:pt>
    <dgm:pt modelId="{017B9BDB-D20D-874B-B3F5-3117618AF989}" type="pres">
      <dgm:prSet presAssocID="{834A7B99-08C3-E741-A042-066CABD51E68}" presName="parTxOnly" presStyleLbl="node1" presStyleIdx="2" presStyleCnt="7">
        <dgm:presLayoutVars>
          <dgm:bulletEnabled val="1"/>
        </dgm:presLayoutVars>
      </dgm:prSet>
      <dgm:spPr/>
    </dgm:pt>
    <dgm:pt modelId="{46160B60-E007-E140-81CB-BC73D90FA33E}" type="pres">
      <dgm:prSet presAssocID="{FEBFCAB1-9087-0B47-9C8E-7F8A75561115}" presName="parSpace" presStyleCnt="0"/>
      <dgm:spPr/>
    </dgm:pt>
    <dgm:pt modelId="{F4D8DAB4-8976-7249-91B6-C9EEA27BACE6}" type="pres">
      <dgm:prSet presAssocID="{B445C786-A2C8-2A49-8E58-E088DFE4EC68}" presName="parTxOnly" presStyleLbl="node1" presStyleIdx="3" presStyleCnt="7">
        <dgm:presLayoutVars>
          <dgm:bulletEnabled val="1"/>
        </dgm:presLayoutVars>
      </dgm:prSet>
      <dgm:spPr/>
    </dgm:pt>
    <dgm:pt modelId="{F8236C06-D034-F846-8FE9-E3BDC7553EC5}" type="pres">
      <dgm:prSet presAssocID="{33D8B3D9-78E1-DE41-9ABA-EED22073C68D}" presName="parSpace" presStyleCnt="0"/>
      <dgm:spPr/>
    </dgm:pt>
    <dgm:pt modelId="{0CFDBFA5-AAE0-EC4B-97A9-7126D39A97C3}" type="pres">
      <dgm:prSet presAssocID="{6C75B8D1-9EAC-914D-8DFA-1FA3B98DB6E5}" presName="parTxOnly" presStyleLbl="node1" presStyleIdx="4" presStyleCnt="7">
        <dgm:presLayoutVars>
          <dgm:bulletEnabled val="1"/>
        </dgm:presLayoutVars>
      </dgm:prSet>
      <dgm:spPr/>
    </dgm:pt>
    <dgm:pt modelId="{F088ED3E-73AC-D54A-BD44-9FF0316EE63C}" type="pres">
      <dgm:prSet presAssocID="{66B91693-3799-BF4C-BC33-6F5EED1286BC}" presName="parSpace" presStyleCnt="0"/>
      <dgm:spPr/>
    </dgm:pt>
    <dgm:pt modelId="{9CD8C240-EA49-774D-BB39-50FC2BBA6D6B}" type="pres">
      <dgm:prSet presAssocID="{8556687A-83C8-4D44-AE9D-42304358A7FA}" presName="parTxOnly" presStyleLbl="node1" presStyleIdx="5" presStyleCnt="7">
        <dgm:presLayoutVars>
          <dgm:bulletEnabled val="1"/>
        </dgm:presLayoutVars>
      </dgm:prSet>
      <dgm:spPr/>
    </dgm:pt>
    <dgm:pt modelId="{0A4BCE45-F4F3-D449-9D50-474560302FF9}" type="pres">
      <dgm:prSet presAssocID="{0484EACE-6AC9-B848-8E4D-BE6D52D0A662}" presName="parSpace" presStyleCnt="0"/>
      <dgm:spPr/>
    </dgm:pt>
    <dgm:pt modelId="{816ABAB9-D10E-E342-AE3A-812C98F2CA19}" type="pres">
      <dgm:prSet presAssocID="{FD742A3A-A250-B348-99A9-18C6B7FEB1DE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A4BD3604-F08E-3244-ABFF-E98EEFFFB415}" type="presOf" srcId="{FD742A3A-A250-B348-99A9-18C6B7FEB1DE}" destId="{816ABAB9-D10E-E342-AE3A-812C98F2CA19}" srcOrd="0" destOrd="0" presId="urn:microsoft.com/office/officeart/2005/8/layout/hChevron3"/>
    <dgm:cxn modelId="{314F3605-9A5D-0B44-A39B-C94E64A44C0A}" srcId="{736B6E0A-E18C-F143-93F9-4CE56C41EC2D}" destId="{643F7348-3A56-2F41-AFFC-069E5B0BADA7}" srcOrd="1" destOrd="0" parTransId="{0E60CDED-D013-1F49-B041-DEDA04B3B6C3}" sibTransId="{3AD2DF13-B24E-FF49-B542-A920E8C87E7E}"/>
    <dgm:cxn modelId="{B5576707-CFDE-934D-98AB-0E92C42648B2}" srcId="{736B6E0A-E18C-F143-93F9-4CE56C41EC2D}" destId="{B445C786-A2C8-2A49-8E58-E088DFE4EC68}" srcOrd="3" destOrd="0" parTransId="{F2345280-73E6-1343-9546-FD7A68AF8900}" sibTransId="{33D8B3D9-78E1-DE41-9ABA-EED22073C68D}"/>
    <dgm:cxn modelId="{9428C60E-B9AF-0943-B94D-5DF45CE52F0E}" type="presOf" srcId="{736B6E0A-E18C-F143-93F9-4CE56C41EC2D}" destId="{51FB913D-C9B9-3A4C-95C6-D2DD7DB64538}" srcOrd="0" destOrd="0" presId="urn:microsoft.com/office/officeart/2005/8/layout/hChevron3"/>
    <dgm:cxn modelId="{2DCAE22C-6F96-2D4D-8C72-AE52B24B1D5F}" srcId="{736B6E0A-E18C-F143-93F9-4CE56C41EC2D}" destId="{E978DE66-3878-9D44-AF40-1FED4E397057}" srcOrd="0" destOrd="0" parTransId="{032F132D-9AF3-4E4C-B606-553C6809A46A}" sibTransId="{A4B2E95E-F9D6-5F49-8B6D-64F61E0568CB}"/>
    <dgm:cxn modelId="{B07E8B42-7319-9E4B-B7AA-0D4C4F72D020}" srcId="{736B6E0A-E18C-F143-93F9-4CE56C41EC2D}" destId="{6C75B8D1-9EAC-914D-8DFA-1FA3B98DB6E5}" srcOrd="4" destOrd="0" parTransId="{8D9DC8B8-D25E-7C4D-B18C-964985523D1C}" sibTransId="{66B91693-3799-BF4C-BC33-6F5EED1286BC}"/>
    <dgm:cxn modelId="{271FF469-1F7A-984C-9962-4124114DAD57}" type="presOf" srcId="{6C75B8D1-9EAC-914D-8DFA-1FA3B98DB6E5}" destId="{0CFDBFA5-AAE0-EC4B-97A9-7126D39A97C3}" srcOrd="0" destOrd="0" presId="urn:microsoft.com/office/officeart/2005/8/layout/hChevron3"/>
    <dgm:cxn modelId="{EC924880-528C-2B45-93D9-674C2047B248}" srcId="{736B6E0A-E18C-F143-93F9-4CE56C41EC2D}" destId="{834A7B99-08C3-E741-A042-066CABD51E68}" srcOrd="2" destOrd="0" parTransId="{D7B1842E-A54D-6A4B-A3FD-3161A780BB87}" sibTransId="{FEBFCAB1-9087-0B47-9C8E-7F8A75561115}"/>
    <dgm:cxn modelId="{50286181-28A3-3848-9A1D-FBF833F880D0}" srcId="{736B6E0A-E18C-F143-93F9-4CE56C41EC2D}" destId="{8556687A-83C8-4D44-AE9D-42304358A7FA}" srcOrd="5" destOrd="0" parTransId="{8A5944CD-6D37-4847-814D-BF43BB272742}" sibTransId="{0484EACE-6AC9-B848-8E4D-BE6D52D0A662}"/>
    <dgm:cxn modelId="{59E3749A-5A71-A54F-80A8-701337E138A2}" type="presOf" srcId="{834A7B99-08C3-E741-A042-066CABD51E68}" destId="{017B9BDB-D20D-874B-B3F5-3117618AF989}" srcOrd="0" destOrd="0" presId="urn:microsoft.com/office/officeart/2005/8/layout/hChevron3"/>
    <dgm:cxn modelId="{64503FA0-20DD-3A42-8517-30E3C1A6E3CE}" type="presOf" srcId="{643F7348-3A56-2F41-AFFC-069E5B0BADA7}" destId="{C130F69A-00D8-694A-A7A9-633F149536EF}" srcOrd="0" destOrd="0" presId="urn:microsoft.com/office/officeart/2005/8/layout/hChevron3"/>
    <dgm:cxn modelId="{38ECFCD2-029C-3B40-9B42-1F6E15115390}" type="presOf" srcId="{8556687A-83C8-4D44-AE9D-42304358A7FA}" destId="{9CD8C240-EA49-774D-BB39-50FC2BBA6D6B}" srcOrd="0" destOrd="0" presId="urn:microsoft.com/office/officeart/2005/8/layout/hChevron3"/>
    <dgm:cxn modelId="{DCFEFFD5-EECC-F04A-BFA0-698C94607422}" type="presOf" srcId="{E978DE66-3878-9D44-AF40-1FED4E397057}" destId="{965FD2AC-887D-1F42-9519-BDA68E42A285}" srcOrd="0" destOrd="0" presId="urn:microsoft.com/office/officeart/2005/8/layout/hChevron3"/>
    <dgm:cxn modelId="{F2E9CBD8-4C23-2D43-8F17-90B5C782A499}" srcId="{736B6E0A-E18C-F143-93F9-4CE56C41EC2D}" destId="{FD742A3A-A250-B348-99A9-18C6B7FEB1DE}" srcOrd="6" destOrd="0" parTransId="{1F20CFFE-33F3-1C4B-B540-436E2357B1B6}" sibTransId="{E697FEEF-CD35-CA45-AFFA-D381109A1CF8}"/>
    <dgm:cxn modelId="{12C0C5E8-FB14-2C4D-8818-A972F7427379}" type="presOf" srcId="{B445C786-A2C8-2A49-8E58-E088DFE4EC68}" destId="{F4D8DAB4-8976-7249-91B6-C9EEA27BACE6}" srcOrd="0" destOrd="0" presId="urn:microsoft.com/office/officeart/2005/8/layout/hChevron3"/>
    <dgm:cxn modelId="{FA227529-543C-2D45-A277-3B79484EDDA8}" type="presParOf" srcId="{51FB913D-C9B9-3A4C-95C6-D2DD7DB64538}" destId="{965FD2AC-887D-1F42-9519-BDA68E42A285}" srcOrd="0" destOrd="0" presId="urn:microsoft.com/office/officeart/2005/8/layout/hChevron3"/>
    <dgm:cxn modelId="{5AA1E33E-8AEB-A444-88EC-DAE65868134C}" type="presParOf" srcId="{51FB913D-C9B9-3A4C-95C6-D2DD7DB64538}" destId="{8B246AE1-1E5F-1B4B-BE08-17711EBBCDD1}" srcOrd="1" destOrd="0" presId="urn:microsoft.com/office/officeart/2005/8/layout/hChevron3"/>
    <dgm:cxn modelId="{C602393E-FBD1-1B45-B7B8-632C08B723F7}" type="presParOf" srcId="{51FB913D-C9B9-3A4C-95C6-D2DD7DB64538}" destId="{C130F69A-00D8-694A-A7A9-633F149536EF}" srcOrd="2" destOrd="0" presId="urn:microsoft.com/office/officeart/2005/8/layout/hChevron3"/>
    <dgm:cxn modelId="{B98D9FA6-391A-5140-A99F-9F14BF43A377}" type="presParOf" srcId="{51FB913D-C9B9-3A4C-95C6-D2DD7DB64538}" destId="{88C7F4A4-C22F-5849-BC38-D32B994EE288}" srcOrd="3" destOrd="0" presId="urn:microsoft.com/office/officeart/2005/8/layout/hChevron3"/>
    <dgm:cxn modelId="{FBD285ED-CA8B-6A4D-BEF7-F93C02D4D1B2}" type="presParOf" srcId="{51FB913D-C9B9-3A4C-95C6-D2DD7DB64538}" destId="{017B9BDB-D20D-874B-B3F5-3117618AF989}" srcOrd="4" destOrd="0" presId="urn:microsoft.com/office/officeart/2005/8/layout/hChevron3"/>
    <dgm:cxn modelId="{70923C61-1C44-BA41-8DF8-2A08A01831CD}" type="presParOf" srcId="{51FB913D-C9B9-3A4C-95C6-D2DD7DB64538}" destId="{46160B60-E007-E140-81CB-BC73D90FA33E}" srcOrd="5" destOrd="0" presId="urn:microsoft.com/office/officeart/2005/8/layout/hChevron3"/>
    <dgm:cxn modelId="{B6586A07-1A43-1948-8ACE-9F2E2B77B765}" type="presParOf" srcId="{51FB913D-C9B9-3A4C-95C6-D2DD7DB64538}" destId="{F4D8DAB4-8976-7249-91B6-C9EEA27BACE6}" srcOrd="6" destOrd="0" presId="urn:microsoft.com/office/officeart/2005/8/layout/hChevron3"/>
    <dgm:cxn modelId="{FA2EA375-128E-0146-88CA-3E34853E3BC4}" type="presParOf" srcId="{51FB913D-C9B9-3A4C-95C6-D2DD7DB64538}" destId="{F8236C06-D034-F846-8FE9-E3BDC7553EC5}" srcOrd="7" destOrd="0" presId="urn:microsoft.com/office/officeart/2005/8/layout/hChevron3"/>
    <dgm:cxn modelId="{AAEDE62A-BC7C-DC40-81BC-B3F2E1D8078D}" type="presParOf" srcId="{51FB913D-C9B9-3A4C-95C6-D2DD7DB64538}" destId="{0CFDBFA5-AAE0-EC4B-97A9-7126D39A97C3}" srcOrd="8" destOrd="0" presId="urn:microsoft.com/office/officeart/2005/8/layout/hChevron3"/>
    <dgm:cxn modelId="{AC0CFB06-3176-2246-9FA3-EDB91DFC0BEF}" type="presParOf" srcId="{51FB913D-C9B9-3A4C-95C6-D2DD7DB64538}" destId="{F088ED3E-73AC-D54A-BD44-9FF0316EE63C}" srcOrd="9" destOrd="0" presId="urn:microsoft.com/office/officeart/2005/8/layout/hChevron3"/>
    <dgm:cxn modelId="{425509EA-722B-9942-A274-9CD75AE1F9B1}" type="presParOf" srcId="{51FB913D-C9B9-3A4C-95C6-D2DD7DB64538}" destId="{9CD8C240-EA49-774D-BB39-50FC2BBA6D6B}" srcOrd="10" destOrd="0" presId="urn:microsoft.com/office/officeart/2005/8/layout/hChevron3"/>
    <dgm:cxn modelId="{4533EC06-6E17-EA41-A014-E9E7E6D62026}" type="presParOf" srcId="{51FB913D-C9B9-3A4C-95C6-D2DD7DB64538}" destId="{0A4BCE45-F4F3-D449-9D50-474560302FF9}" srcOrd="11" destOrd="0" presId="urn:microsoft.com/office/officeart/2005/8/layout/hChevron3"/>
    <dgm:cxn modelId="{9A203847-9A1D-3E4B-8C09-429FEA3635B1}" type="presParOf" srcId="{51FB913D-C9B9-3A4C-95C6-D2DD7DB64538}" destId="{816ABAB9-D10E-E342-AE3A-812C98F2CA19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6A7B52-BE30-6F47-B0D7-8864294FC43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170FE7E-8AB6-DB4C-BF76-93934C49A279}">
      <dgm:prSet phldrT="[Text]"/>
      <dgm:spPr/>
      <dgm:t>
        <a:bodyPr/>
        <a:lstStyle/>
        <a:p>
          <a:r>
            <a:rPr lang="en-US" dirty="0"/>
            <a:t>Extraction</a:t>
          </a:r>
        </a:p>
      </dgm:t>
    </dgm:pt>
    <dgm:pt modelId="{763807E6-2FA8-4440-9F0A-E6D5DAC98DF8}" type="parTrans" cxnId="{4D721EB4-0A27-A446-8992-3B24897E6A06}">
      <dgm:prSet/>
      <dgm:spPr/>
      <dgm:t>
        <a:bodyPr/>
        <a:lstStyle/>
        <a:p>
          <a:endParaRPr lang="en-US"/>
        </a:p>
      </dgm:t>
    </dgm:pt>
    <dgm:pt modelId="{6286DF9D-B052-D847-9548-7A1AE77BCAD0}" type="sibTrans" cxnId="{4D721EB4-0A27-A446-8992-3B24897E6A06}">
      <dgm:prSet/>
      <dgm:spPr/>
      <dgm:t>
        <a:bodyPr/>
        <a:lstStyle/>
        <a:p>
          <a:endParaRPr lang="en-US"/>
        </a:p>
      </dgm:t>
    </dgm:pt>
    <dgm:pt modelId="{63134DC7-F579-434A-A0DB-AE267B5A6062}">
      <dgm:prSet phldrT="[Text]"/>
      <dgm:spPr/>
      <dgm:t>
        <a:bodyPr/>
        <a:lstStyle/>
        <a:p>
          <a:r>
            <a:rPr lang="en-US" dirty="0"/>
            <a:t>Missing data</a:t>
          </a:r>
        </a:p>
      </dgm:t>
    </dgm:pt>
    <dgm:pt modelId="{070E6971-2C1E-E743-8994-1CF76C23A2C5}" type="parTrans" cxnId="{8892FB6D-DC3A-D14F-AA73-C5E188816D29}">
      <dgm:prSet/>
      <dgm:spPr/>
      <dgm:t>
        <a:bodyPr/>
        <a:lstStyle/>
        <a:p>
          <a:endParaRPr lang="en-US"/>
        </a:p>
      </dgm:t>
    </dgm:pt>
    <dgm:pt modelId="{B5E4297A-0B0B-EC40-B616-CBD1E5B81E9E}" type="sibTrans" cxnId="{8892FB6D-DC3A-D14F-AA73-C5E188816D29}">
      <dgm:prSet/>
      <dgm:spPr/>
      <dgm:t>
        <a:bodyPr/>
        <a:lstStyle/>
        <a:p>
          <a:endParaRPr lang="en-US"/>
        </a:p>
      </dgm:t>
    </dgm:pt>
    <dgm:pt modelId="{DC86196D-E1DB-E649-9A86-A26099BACB9C}">
      <dgm:prSet phldrT="[Text]"/>
      <dgm:spPr/>
      <dgm:t>
        <a:bodyPr/>
        <a:lstStyle/>
        <a:p>
          <a:r>
            <a:rPr lang="en-US" dirty="0"/>
            <a:t>Variant inclusion</a:t>
          </a:r>
        </a:p>
      </dgm:t>
    </dgm:pt>
    <dgm:pt modelId="{4BF71640-B37C-FA42-8E31-8FC7C8B580DB}" type="parTrans" cxnId="{8FCE875E-64CE-124F-8D8E-B257D7659CEA}">
      <dgm:prSet/>
      <dgm:spPr/>
      <dgm:t>
        <a:bodyPr/>
        <a:lstStyle/>
        <a:p>
          <a:endParaRPr lang="en-US"/>
        </a:p>
      </dgm:t>
    </dgm:pt>
    <dgm:pt modelId="{4C3BA41A-EA81-8E40-9544-8E5ED421380E}" type="sibTrans" cxnId="{8FCE875E-64CE-124F-8D8E-B257D7659CEA}">
      <dgm:prSet/>
      <dgm:spPr/>
      <dgm:t>
        <a:bodyPr/>
        <a:lstStyle/>
        <a:p>
          <a:endParaRPr lang="en-US"/>
        </a:p>
      </dgm:t>
    </dgm:pt>
    <dgm:pt modelId="{959DBCAB-36D0-064B-987E-045F394584A1}">
      <dgm:prSet phldrT="[Text]"/>
      <dgm:spPr/>
      <dgm:t>
        <a:bodyPr/>
        <a:lstStyle/>
        <a:p>
          <a:r>
            <a:rPr lang="en-US" dirty="0"/>
            <a:t>Transform</a:t>
          </a:r>
        </a:p>
      </dgm:t>
    </dgm:pt>
    <dgm:pt modelId="{446EEB42-8C33-3E4C-A52D-57309FFCD7A7}" type="parTrans" cxnId="{F7C08DE6-5835-4C4C-A388-2F7307BE7C64}">
      <dgm:prSet/>
      <dgm:spPr/>
      <dgm:t>
        <a:bodyPr/>
        <a:lstStyle/>
        <a:p>
          <a:endParaRPr lang="en-US"/>
        </a:p>
      </dgm:t>
    </dgm:pt>
    <dgm:pt modelId="{7C329B1D-1E7F-C243-8B29-3780FCCA0A17}" type="sibTrans" cxnId="{F7C08DE6-5835-4C4C-A388-2F7307BE7C64}">
      <dgm:prSet/>
      <dgm:spPr/>
      <dgm:t>
        <a:bodyPr/>
        <a:lstStyle/>
        <a:p>
          <a:endParaRPr lang="en-US"/>
        </a:p>
      </dgm:t>
    </dgm:pt>
    <dgm:pt modelId="{A22DAAD0-A7CF-4941-A42E-4EA43E2A5983}">
      <dgm:prSet phldrT="[Text]"/>
      <dgm:spPr/>
      <dgm:t>
        <a:bodyPr/>
        <a:lstStyle/>
        <a:p>
          <a:r>
            <a:rPr lang="en-US" dirty="0"/>
            <a:t>Too many products</a:t>
          </a:r>
        </a:p>
      </dgm:t>
    </dgm:pt>
    <dgm:pt modelId="{D998CC95-0C10-5E40-97FF-4CB48C64C98F}" type="parTrans" cxnId="{669AC8E5-29BB-FC4D-A359-17CB295BE50E}">
      <dgm:prSet/>
      <dgm:spPr/>
      <dgm:t>
        <a:bodyPr/>
        <a:lstStyle/>
        <a:p>
          <a:endParaRPr lang="en-US"/>
        </a:p>
      </dgm:t>
    </dgm:pt>
    <dgm:pt modelId="{9A851AAA-C67C-EA4B-BA4C-BA1C33D1A84A}" type="sibTrans" cxnId="{669AC8E5-29BB-FC4D-A359-17CB295BE50E}">
      <dgm:prSet/>
      <dgm:spPr/>
      <dgm:t>
        <a:bodyPr/>
        <a:lstStyle/>
        <a:p>
          <a:endParaRPr lang="en-US"/>
        </a:p>
      </dgm:t>
    </dgm:pt>
    <dgm:pt modelId="{137271FE-683E-C240-B6BE-E09BF1DBE71D}">
      <dgm:prSet phldrT="[Text]"/>
      <dgm:spPr/>
      <dgm:t>
        <a:bodyPr/>
        <a:lstStyle/>
        <a:p>
          <a:r>
            <a:rPr lang="en-US" dirty="0"/>
            <a:t>Search requires textual product name</a:t>
          </a:r>
        </a:p>
      </dgm:t>
    </dgm:pt>
    <dgm:pt modelId="{7C039D06-1629-B849-9166-EEA43F2D3B2F}" type="parTrans" cxnId="{402863FD-E802-9A46-A871-E0A403D84414}">
      <dgm:prSet/>
      <dgm:spPr/>
      <dgm:t>
        <a:bodyPr/>
        <a:lstStyle/>
        <a:p>
          <a:endParaRPr lang="en-US"/>
        </a:p>
      </dgm:t>
    </dgm:pt>
    <dgm:pt modelId="{3A89CAF7-BBD4-0A44-B51D-168AFC9E908F}" type="sibTrans" cxnId="{402863FD-E802-9A46-A871-E0A403D84414}">
      <dgm:prSet/>
      <dgm:spPr/>
      <dgm:t>
        <a:bodyPr/>
        <a:lstStyle/>
        <a:p>
          <a:endParaRPr lang="en-US"/>
        </a:p>
      </dgm:t>
    </dgm:pt>
    <dgm:pt modelId="{1BAD23F4-65A9-EB4E-AF04-8253947926F4}">
      <dgm:prSet phldrT="[Text]"/>
      <dgm:spPr/>
      <dgm:t>
        <a:bodyPr/>
        <a:lstStyle/>
        <a:p>
          <a:r>
            <a:rPr lang="en-US" dirty="0"/>
            <a:t>Load</a:t>
          </a:r>
        </a:p>
      </dgm:t>
    </dgm:pt>
    <dgm:pt modelId="{4CAAF8C6-F5FD-614C-BB2D-D3160003AF62}" type="parTrans" cxnId="{9DB7BA7E-83A7-AE45-9CA3-EA60343077EC}">
      <dgm:prSet/>
      <dgm:spPr/>
      <dgm:t>
        <a:bodyPr/>
        <a:lstStyle/>
        <a:p>
          <a:endParaRPr lang="en-US"/>
        </a:p>
      </dgm:t>
    </dgm:pt>
    <dgm:pt modelId="{9BD94B57-13E8-6B4C-9ECA-FFD20B62B3E2}" type="sibTrans" cxnId="{9DB7BA7E-83A7-AE45-9CA3-EA60343077EC}">
      <dgm:prSet/>
      <dgm:spPr/>
      <dgm:t>
        <a:bodyPr/>
        <a:lstStyle/>
        <a:p>
          <a:endParaRPr lang="en-US"/>
        </a:p>
      </dgm:t>
    </dgm:pt>
    <dgm:pt modelId="{47AC66E0-35FB-8440-833D-255B8527DBD5}">
      <dgm:prSet phldrT="[Text]"/>
      <dgm:spPr/>
      <dgm:t>
        <a:bodyPr/>
        <a:lstStyle/>
        <a:p>
          <a:r>
            <a:rPr lang="en-US" dirty="0"/>
            <a:t>Unclear lines</a:t>
          </a:r>
        </a:p>
      </dgm:t>
    </dgm:pt>
    <dgm:pt modelId="{E1E09078-A8A6-1847-8EFE-D42267D41674}" type="parTrans" cxnId="{532A80FF-4630-7045-9681-4A553E53B880}">
      <dgm:prSet/>
      <dgm:spPr/>
      <dgm:t>
        <a:bodyPr/>
        <a:lstStyle/>
        <a:p>
          <a:endParaRPr lang="en-US"/>
        </a:p>
      </dgm:t>
    </dgm:pt>
    <dgm:pt modelId="{C9BDCBDF-1C75-BC46-95D0-23172652148E}" type="sibTrans" cxnId="{532A80FF-4630-7045-9681-4A553E53B880}">
      <dgm:prSet/>
      <dgm:spPr/>
      <dgm:t>
        <a:bodyPr/>
        <a:lstStyle/>
        <a:p>
          <a:endParaRPr lang="en-US"/>
        </a:p>
      </dgm:t>
    </dgm:pt>
    <dgm:pt modelId="{5EFD20BE-F26A-0541-890F-F928F5343E35}">
      <dgm:prSet phldrT="[Text]"/>
      <dgm:spPr/>
      <dgm:t>
        <a:bodyPr/>
        <a:lstStyle/>
        <a:p>
          <a:endParaRPr lang="en-US" dirty="0"/>
        </a:p>
      </dgm:t>
    </dgm:pt>
    <dgm:pt modelId="{AF0F19FB-9F45-B04F-A8BF-A88C4194E399}" type="parTrans" cxnId="{9AF48848-A1B1-F549-919B-626430171A07}">
      <dgm:prSet/>
      <dgm:spPr/>
      <dgm:t>
        <a:bodyPr/>
        <a:lstStyle/>
        <a:p>
          <a:endParaRPr lang="en-US"/>
        </a:p>
      </dgm:t>
    </dgm:pt>
    <dgm:pt modelId="{91ED905F-0D0C-1E4C-8085-4999AC02898A}" type="sibTrans" cxnId="{9AF48848-A1B1-F549-919B-626430171A07}">
      <dgm:prSet/>
      <dgm:spPr/>
      <dgm:t>
        <a:bodyPr/>
        <a:lstStyle/>
        <a:p>
          <a:endParaRPr lang="en-US"/>
        </a:p>
      </dgm:t>
    </dgm:pt>
    <dgm:pt modelId="{EBF1C502-8325-9F43-A533-EF410927A389}">
      <dgm:prSet phldrT="[Text]"/>
      <dgm:spPr/>
      <dgm:t>
        <a:bodyPr/>
        <a:lstStyle/>
        <a:p>
          <a:r>
            <a:rPr lang="en-US" dirty="0"/>
            <a:t>Un-clear trends</a:t>
          </a:r>
        </a:p>
      </dgm:t>
    </dgm:pt>
    <dgm:pt modelId="{59FA95A2-E130-924E-B282-077518743A27}" type="parTrans" cxnId="{4D76FE0B-0163-2B45-91B5-44951E092953}">
      <dgm:prSet/>
      <dgm:spPr/>
      <dgm:t>
        <a:bodyPr/>
        <a:lstStyle/>
        <a:p>
          <a:endParaRPr lang="en-US"/>
        </a:p>
      </dgm:t>
    </dgm:pt>
    <dgm:pt modelId="{2A9B21FB-75E5-934D-9C75-251206659EE8}" type="sibTrans" cxnId="{4D76FE0B-0163-2B45-91B5-44951E092953}">
      <dgm:prSet/>
      <dgm:spPr/>
      <dgm:t>
        <a:bodyPr/>
        <a:lstStyle/>
        <a:p>
          <a:endParaRPr lang="en-US"/>
        </a:p>
      </dgm:t>
    </dgm:pt>
    <dgm:pt modelId="{2AAC206E-88FC-2F45-B859-29E9ED42373B}" type="pres">
      <dgm:prSet presAssocID="{7D6A7B52-BE30-6F47-B0D7-8864294FC438}" presName="linear" presStyleCnt="0">
        <dgm:presLayoutVars>
          <dgm:animLvl val="lvl"/>
          <dgm:resizeHandles val="exact"/>
        </dgm:presLayoutVars>
      </dgm:prSet>
      <dgm:spPr/>
    </dgm:pt>
    <dgm:pt modelId="{D31FA7E4-AA1A-B645-AAAC-AE88EDF13D4B}" type="pres">
      <dgm:prSet presAssocID="{6170FE7E-8AB6-DB4C-BF76-93934C49A2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8BE5D0-8371-0947-9B7F-87E7DDF98BA3}" type="pres">
      <dgm:prSet presAssocID="{6170FE7E-8AB6-DB4C-BF76-93934C49A279}" presName="childText" presStyleLbl="revTx" presStyleIdx="0" presStyleCnt="3">
        <dgm:presLayoutVars>
          <dgm:bulletEnabled val="1"/>
        </dgm:presLayoutVars>
      </dgm:prSet>
      <dgm:spPr/>
    </dgm:pt>
    <dgm:pt modelId="{5D19E906-5862-C74D-8707-A93FCD8456C4}" type="pres">
      <dgm:prSet presAssocID="{959DBCAB-36D0-064B-987E-045F394584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A270A0-525F-D243-BBD6-7ED8BA2447FE}" type="pres">
      <dgm:prSet presAssocID="{959DBCAB-36D0-064B-987E-045F394584A1}" presName="childText" presStyleLbl="revTx" presStyleIdx="1" presStyleCnt="3">
        <dgm:presLayoutVars>
          <dgm:bulletEnabled val="1"/>
        </dgm:presLayoutVars>
      </dgm:prSet>
      <dgm:spPr/>
    </dgm:pt>
    <dgm:pt modelId="{48BFE912-3AA8-B24C-9BE3-7CC6C5F54E13}" type="pres">
      <dgm:prSet presAssocID="{1BAD23F4-65A9-EB4E-AF04-8253947926F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4494E88-61B1-A542-99F9-146F0DFCEF85}" type="pres">
      <dgm:prSet presAssocID="{1BAD23F4-65A9-EB4E-AF04-8253947926F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35DBC06-0A83-1D4E-8428-23DEE7EEABB0}" type="presOf" srcId="{7D6A7B52-BE30-6F47-B0D7-8864294FC438}" destId="{2AAC206E-88FC-2F45-B859-29E9ED42373B}" srcOrd="0" destOrd="0" presId="urn:microsoft.com/office/officeart/2005/8/layout/vList2"/>
    <dgm:cxn modelId="{A7AA9B08-067C-8245-8773-452ACAD5B9FF}" type="presOf" srcId="{5EFD20BE-F26A-0541-890F-F928F5343E35}" destId="{84494E88-61B1-A542-99F9-146F0DFCEF85}" srcOrd="0" destOrd="2" presId="urn:microsoft.com/office/officeart/2005/8/layout/vList2"/>
    <dgm:cxn modelId="{4D76FE0B-0163-2B45-91B5-44951E092953}" srcId="{1BAD23F4-65A9-EB4E-AF04-8253947926F4}" destId="{EBF1C502-8325-9F43-A533-EF410927A389}" srcOrd="1" destOrd="0" parTransId="{59FA95A2-E130-924E-B282-077518743A27}" sibTransId="{2A9B21FB-75E5-934D-9C75-251206659EE8}"/>
    <dgm:cxn modelId="{1FE00A3B-7714-E444-8C9B-95734CFF58EE}" type="presOf" srcId="{A22DAAD0-A7CF-4941-A42E-4EA43E2A5983}" destId="{03A270A0-525F-D243-BBD6-7ED8BA2447FE}" srcOrd="0" destOrd="0" presId="urn:microsoft.com/office/officeart/2005/8/layout/vList2"/>
    <dgm:cxn modelId="{29747942-C781-E84E-9383-F572673678E2}" type="presOf" srcId="{959DBCAB-36D0-064B-987E-045F394584A1}" destId="{5D19E906-5862-C74D-8707-A93FCD8456C4}" srcOrd="0" destOrd="0" presId="urn:microsoft.com/office/officeart/2005/8/layout/vList2"/>
    <dgm:cxn modelId="{9AF48848-A1B1-F549-919B-626430171A07}" srcId="{1BAD23F4-65A9-EB4E-AF04-8253947926F4}" destId="{5EFD20BE-F26A-0541-890F-F928F5343E35}" srcOrd="2" destOrd="0" parTransId="{AF0F19FB-9F45-B04F-A8BF-A88C4194E399}" sibTransId="{91ED905F-0D0C-1E4C-8085-4999AC02898A}"/>
    <dgm:cxn modelId="{BE74E953-3F5C-6443-A40A-D4D74476F008}" type="presOf" srcId="{EBF1C502-8325-9F43-A533-EF410927A389}" destId="{84494E88-61B1-A542-99F9-146F0DFCEF85}" srcOrd="0" destOrd="1" presId="urn:microsoft.com/office/officeart/2005/8/layout/vList2"/>
    <dgm:cxn modelId="{8FCE875E-64CE-124F-8D8E-B257D7659CEA}" srcId="{6170FE7E-8AB6-DB4C-BF76-93934C49A279}" destId="{DC86196D-E1DB-E649-9A86-A26099BACB9C}" srcOrd="1" destOrd="0" parTransId="{4BF71640-B37C-FA42-8E31-8FC7C8B580DB}" sibTransId="{4C3BA41A-EA81-8E40-9544-8E5ED421380E}"/>
    <dgm:cxn modelId="{64594B6B-6D4E-6C4B-A602-9E2C013DE8D1}" type="presOf" srcId="{1BAD23F4-65A9-EB4E-AF04-8253947926F4}" destId="{48BFE912-3AA8-B24C-9BE3-7CC6C5F54E13}" srcOrd="0" destOrd="0" presId="urn:microsoft.com/office/officeart/2005/8/layout/vList2"/>
    <dgm:cxn modelId="{8892FB6D-DC3A-D14F-AA73-C5E188816D29}" srcId="{6170FE7E-8AB6-DB4C-BF76-93934C49A279}" destId="{63134DC7-F579-434A-A0DB-AE267B5A6062}" srcOrd="0" destOrd="0" parTransId="{070E6971-2C1E-E743-8994-1CF76C23A2C5}" sibTransId="{B5E4297A-0B0B-EC40-B616-CBD1E5B81E9E}"/>
    <dgm:cxn modelId="{993F2C79-D2C2-F941-9160-1A8294A70323}" type="presOf" srcId="{6170FE7E-8AB6-DB4C-BF76-93934C49A279}" destId="{D31FA7E4-AA1A-B645-AAAC-AE88EDF13D4B}" srcOrd="0" destOrd="0" presId="urn:microsoft.com/office/officeart/2005/8/layout/vList2"/>
    <dgm:cxn modelId="{9DB7BA7E-83A7-AE45-9CA3-EA60343077EC}" srcId="{7D6A7B52-BE30-6F47-B0D7-8864294FC438}" destId="{1BAD23F4-65A9-EB4E-AF04-8253947926F4}" srcOrd="2" destOrd="0" parTransId="{4CAAF8C6-F5FD-614C-BB2D-D3160003AF62}" sibTransId="{9BD94B57-13E8-6B4C-9ECA-FFD20B62B3E2}"/>
    <dgm:cxn modelId="{04727087-57FE-BA4E-A47B-E22DD5ADCCCE}" type="presOf" srcId="{DC86196D-E1DB-E649-9A86-A26099BACB9C}" destId="{D38BE5D0-8371-0947-9B7F-87E7DDF98BA3}" srcOrd="0" destOrd="1" presId="urn:microsoft.com/office/officeart/2005/8/layout/vList2"/>
    <dgm:cxn modelId="{E44DE288-2A45-2E47-B9AE-5C6E1D032741}" type="presOf" srcId="{47AC66E0-35FB-8440-833D-255B8527DBD5}" destId="{84494E88-61B1-A542-99F9-146F0DFCEF85}" srcOrd="0" destOrd="0" presId="urn:microsoft.com/office/officeart/2005/8/layout/vList2"/>
    <dgm:cxn modelId="{4D721EB4-0A27-A446-8992-3B24897E6A06}" srcId="{7D6A7B52-BE30-6F47-B0D7-8864294FC438}" destId="{6170FE7E-8AB6-DB4C-BF76-93934C49A279}" srcOrd="0" destOrd="0" parTransId="{763807E6-2FA8-4440-9F0A-E6D5DAC98DF8}" sibTransId="{6286DF9D-B052-D847-9548-7A1AE77BCAD0}"/>
    <dgm:cxn modelId="{9F9127CB-3681-5C41-A629-D44BE577D6DB}" type="presOf" srcId="{63134DC7-F579-434A-A0DB-AE267B5A6062}" destId="{D38BE5D0-8371-0947-9B7F-87E7DDF98BA3}" srcOrd="0" destOrd="0" presId="urn:microsoft.com/office/officeart/2005/8/layout/vList2"/>
    <dgm:cxn modelId="{669AC8E5-29BB-FC4D-A359-17CB295BE50E}" srcId="{959DBCAB-36D0-064B-987E-045F394584A1}" destId="{A22DAAD0-A7CF-4941-A42E-4EA43E2A5983}" srcOrd="0" destOrd="0" parTransId="{D998CC95-0C10-5E40-97FF-4CB48C64C98F}" sibTransId="{9A851AAA-C67C-EA4B-BA4C-BA1C33D1A84A}"/>
    <dgm:cxn modelId="{F7C08DE6-5835-4C4C-A388-2F7307BE7C64}" srcId="{7D6A7B52-BE30-6F47-B0D7-8864294FC438}" destId="{959DBCAB-36D0-064B-987E-045F394584A1}" srcOrd="1" destOrd="0" parTransId="{446EEB42-8C33-3E4C-A52D-57309FFCD7A7}" sibTransId="{7C329B1D-1E7F-C243-8B29-3780FCCA0A17}"/>
    <dgm:cxn modelId="{66BF3BFA-1A59-894E-8E61-093CEB5F7BAC}" type="presOf" srcId="{137271FE-683E-C240-B6BE-E09BF1DBE71D}" destId="{03A270A0-525F-D243-BBD6-7ED8BA2447FE}" srcOrd="0" destOrd="1" presId="urn:microsoft.com/office/officeart/2005/8/layout/vList2"/>
    <dgm:cxn modelId="{402863FD-E802-9A46-A871-E0A403D84414}" srcId="{959DBCAB-36D0-064B-987E-045F394584A1}" destId="{137271FE-683E-C240-B6BE-E09BF1DBE71D}" srcOrd="1" destOrd="0" parTransId="{7C039D06-1629-B849-9166-EEA43F2D3B2F}" sibTransId="{3A89CAF7-BBD4-0A44-B51D-168AFC9E908F}"/>
    <dgm:cxn modelId="{532A80FF-4630-7045-9681-4A553E53B880}" srcId="{1BAD23F4-65A9-EB4E-AF04-8253947926F4}" destId="{47AC66E0-35FB-8440-833D-255B8527DBD5}" srcOrd="0" destOrd="0" parTransId="{E1E09078-A8A6-1847-8EFE-D42267D41674}" sibTransId="{C9BDCBDF-1C75-BC46-95D0-23172652148E}"/>
    <dgm:cxn modelId="{80128019-67AD-BA4B-BC8B-1F5AAEB81D0A}" type="presParOf" srcId="{2AAC206E-88FC-2F45-B859-29E9ED42373B}" destId="{D31FA7E4-AA1A-B645-AAAC-AE88EDF13D4B}" srcOrd="0" destOrd="0" presId="urn:microsoft.com/office/officeart/2005/8/layout/vList2"/>
    <dgm:cxn modelId="{49E116B2-547A-B54E-909D-FD3C6D3FE6C9}" type="presParOf" srcId="{2AAC206E-88FC-2F45-B859-29E9ED42373B}" destId="{D38BE5D0-8371-0947-9B7F-87E7DDF98BA3}" srcOrd="1" destOrd="0" presId="urn:microsoft.com/office/officeart/2005/8/layout/vList2"/>
    <dgm:cxn modelId="{A8556EB4-5834-0840-9EFA-ED9CB22D0E84}" type="presParOf" srcId="{2AAC206E-88FC-2F45-B859-29E9ED42373B}" destId="{5D19E906-5862-C74D-8707-A93FCD8456C4}" srcOrd="2" destOrd="0" presId="urn:microsoft.com/office/officeart/2005/8/layout/vList2"/>
    <dgm:cxn modelId="{B2420E22-50FF-5746-9D43-F8AFE7D34F50}" type="presParOf" srcId="{2AAC206E-88FC-2F45-B859-29E9ED42373B}" destId="{03A270A0-525F-D243-BBD6-7ED8BA2447FE}" srcOrd="3" destOrd="0" presId="urn:microsoft.com/office/officeart/2005/8/layout/vList2"/>
    <dgm:cxn modelId="{D4D9E431-37C3-AF45-BFFB-6A59779A4148}" type="presParOf" srcId="{2AAC206E-88FC-2F45-B859-29E9ED42373B}" destId="{48BFE912-3AA8-B24C-9BE3-7CC6C5F54E13}" srcOrd="4" destOrd="0" presId="urn:microsoft.com/office/officeart/2005/8/layout/vList2"/>
    <dgm:cxn modelId="{5E67B928-C1A5-854F-ABFB-B23BA56DD805}" type="presParOf" srcId="{2AAC206E-88FC-2F45-B859-29E9ED42373B}" destId="{84494E88-61B1-A542-99F9-146F0DFCEF8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0F98B-A24B-4AE4-A520-69B05F93EEA1}">
      <dsp:nvSpPr>
        <dsp:cNvPr id="0" name=""/>
        <dsp:cNvSpPr/>
      </dsp:nvSpPr>
      <dsp:spPr>
        <a:xfrm>
          <a:off x="0" y="486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28FBF-00FE-453E-9FED-62EABE0C6E65}">
      <dsp:nvSpPr>
        <dsp:cNvPr id="0" name=""/>
        <dsp:cNvSpPr/>
      </dsp:nvSpPr>
      <dsp:spPr>
        <a:xfrm>
          <a:off x="202701" y="151256"/>
          <a:ext cx="368547" cy="368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AF169-EBA9-4001-984C-B8FB145B0D96}">
      <dsp:nvSpPr>
        <dsp:cNvPr id="0" name=""/>
        <dsp:cNvSpPr/>
      </dsp:nvSpPr>
      <dsp:spPr>
        <a:xfrm>
          <a:off x="773950" y="486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</a:t>
          </a:r>
        </a:p>
      </dsp:txBody>
      <dsp:txXfrm>
        <a:off x="773950" y="486"/>
        <a:ext cx="5343385" cy="670086"/>
      </dsp:txXfrm>
    </dsp:sp>
    <dsp:sp modelId="{D527C6D3-3339-48BC-B8CC-3D2CC284D31C}">
      <dsp:nvSpPr>
        <dsp:cNvPr id="0" name=""/>
        <dsp:cNvSpPr/>
      </dsp:nvSpPr>
      <dsp:spPr>
        <a:xfrm>
          <a:off x="0" y="838095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16999-3E1F-41BA-B5F5-7ADAB86C2FB2}">
      <dsp:nvSpPr>
        <dsp:cNvPr id="0" name=""/>
        <dsp:cNvSpPr/>
      </dsp:nvSpPr>
      <dsp:spPr>
        <a:xfrm>
          <a:off x="202701" y="988864"/>
          <a:ext cx="368547" cy="368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558B8-04BE-4325-B32B-4BAF6AD37F30}">
      <dsp:nvSpPr>
        <dsp:cNvPr id="0" name=""/>
        <dsp:cNvSpPr/>
      </dsp:nvSpPr>
      <dsp:spPr>
        <a:xfrm>
          <a:off x="773950" y="838095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facts</a:t>
          </a:r>
        </a:p>
      </dsp:txBody>
      <dsp:txXfrm>
        <a:off x="773950" y="838095"/>
        <a:ext cx="5343385" cy="670086"/>
      </dsp:txXfrm>
    </dsp:sp>
    <dsp:sp modelId="{6EA7AC1E-8ECA-4DD2-993A-2910AD787E06}">
      <dsp:nvSpPr>
        <dsp:cNvPr id="0" name=""/>
        <dsp:cNvSpPr/>
      </dsp:nvSpPr>
      <dsp:spPr>
        <a:xfrm>
          <a:off x="0" y="1675703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51ED7-3826-41F2-B009-6BE8883698E1}">
      <dsp:nvSpPr>
        <dsp:cNvPr id="0" name=""/>
        <dsp:cNvSpPr/>
      </dsp:nvSpPr>
      <dsp:spPr>
        <a:xfrm>
          <a:off x="202701" y="1826473"/>
          <a:ext cx="368547" cy="368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167D3-C8B3-4E43-9650-666871D84C4F}">
      <dsp:nvSpPr>
        <dsp:cNvPr id="0" name=""/>
        <dsp:cNvSpPr/>
      </dsp:nvSpPr>
      <dsp:spPr>
        <a:xfrm>
          <a:off x="773950" y="1675703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samples</a:t>
          </a:r>
        </a:p>
      </dsp:txBody>
      <dsp:txXfrm>
        <a:off x="773950" y="1675703"/>
        <a:ext cx="5343385" cy="670086"/>
      </dsp:txXfrm>
    </dsp:sp>
    <dsp:sp modelId="{4D3E402F-C8A5-43B6-83CB-A69B329B2EAA}">
      <dsp:nvSpPr>
        <dsp:cNvPr id="0" name=""/>
        <dsp:cNvSpPr/>
      </dsp:nvSpPr>
      <dsp:spPr>
        <a:xfrm>
          <a:off x="0" y="2513312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881B9-6EAA-431C-AC6B-E8516C057440}">
      <dsp:nvSpPr>
        <dsp:cNvPr id="0" name=""/>
        <dsp:cNvSpPr/>
      </dsp:nvSpPr>
      <dsp:spPr>
        <a:xfrm>
          <a:off x="202701" y="2664082"/>
          <a:ext cx="368547" cy="368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4ED3-07E0-4DBA-8930-B35A7F1E9EE8}">
      <dsp:nvSpPr>
        <dsp:cNvPr id="0" name=""/>
        <dsp:cNvSpPr/>
      </dsp:nvSpPr>
      <dsp:spPr>
        <a:xfrm>
          <a:off x="773950" y="2513312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Timing</a:t>
          </a:r>
        </a:p>
      </dsp:txBody>
      <dsp:txXfrm>
        <a:off x="773950" y="2513312"/>
        <a:ext cx="5343385" cy="670086"/>
      </dsp:txXfrm>
    </dsp:sp>
    <dsp:sp modelId="{E9B8A13C-FE69-45FF-B00C-020FD55BC81D}">
      <dsp:nvSpPr>
        <dsp:cNvPr id="0" name=""/>
        <dsp:cNvSpPr/>
      </dsp:nvSpPr>
      <dsp:spPr>
        <a:xfrm>
          <a:off x="0" y="3350921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E5902-528D-4695-AE1B-8A34DAC67E55}">
      <dsp:nvSpPr>
        <dsp:cNvPr id="0" name=""/>
        <dsp:cNvSpPr/>
      </dsp:nvSpPr>
      <dsp:spPr>
        <a:xfrm>
          <a:off x="202701" y="3501690"/>
          <a:ext cx="368547" cy="3685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02C17-DC4D-4CF3-9FFE-89BEE6B937DA}">
      <dsp:nvSpPr>
        <dsp:cNvPr id="0" name=""/>
        <dsp:cNvSpPr/>
      </dsp:nvSpPr>
      <dsp:spPr>
        <a:xfrm>
          <a:off x="773950" y="3350921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Solution</a:t>
          </a:r>
        </a:p>
      </dsp:txBody>
      <dsp:txXfrm>
        <a:off x="773950" y="3350921"/>
        <a:ext cx="5343385" cy="670086"/>
      </dsp:txXfrm>
    </dsp:sp>
    <dsp:sp modelId="{CF221095-3984-4336-884E-03713B1D064B}">
      <dsp:nvSpPr>
        <dsp:cNvPr id="0" name=""/>
        <dsp:cNvSpPr/>
      </dsp:nvSpPr>
      <dsp:spPr>
        <a:xfrm>
          <a:off x="0" y="4188529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6C5FF-E193-490B-8C4C-1A75E65A19AD}">
      <dsp:nvSpPr>
        <dsp:cNvPr id="0" name=""/>
        <dsp:cNvSpPr/>
      </dsp:nvSpPr>
      <dsp:spPr>
        <a:xfrm>
          <a:off x="202701" y="4339299"/>
          <a:ext cx="368547" cy="36854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113E9-3C80-437E-8057-75E5005B396B}">
      <dsp:nvSpPr>
        <dsp:cNvPr id="0" name=""/>
        <dsp:cNvSpPr/>
      </dsp:nvSpPr>
      <dsp:spPr>
        <a:xfrm>
          <a:off x="773950" y="4188529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Dashboard</a:t>
          </a:r>
        </a:p>
      </dsp:txBody>
      <dsp:txXfrm>
        <a:off x="773950" y="4188529"/>
        <a:ext cx="5343385" cy="670086"/>
      </dsp:txXfrm>
    </dsp:sp>
    <dsp:sp modelId="{D94EFC7F-F79E-44E9-8A7F-C0BF3E15C8DD}">
      <dsp:nvSpPr>
        <dsp:cNvPr id="0" name=""/>
        <dsp:cNvSpPr/>
      </dsp:nvSpPr>
      <dsp:spPr>
        <a:xfrm>
          <a:off x="0" y="5026138"/>
          <a:ext cx="6117335" cy="6700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062BA-CE90-4743-9430-D71D19B5870E}">
      <dsp:nvSpPr>
        <dsp:cNvPr id="0" name=""/>
        <dsp:cNvSpPr/>
      </dsp:nvSpPr>
      <dsp:spPr>
        <a:xfrm>
          <a:off x="202701" y="5176907"/>
          <a:ext cx="368547" cy="36854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48B33-B25F-4E42-AD5E-CAAF649CC031}">
      <dsp:nvSpPr>
        <dsp:cNvPr id="0" name=""/>
        <dsp:cNvSpPr/>
      </dsp:nvSpPr>
      <dsp:spPr>
        <a:xfrm>
          <a:off x="773950" y="5026138"/>
          <a:ext cx="5343385" cy="670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18" tIns="70918" rIns="70918" bIns="7091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</a:t>
          </a:r>
        </a:p>
      </dsp:txBody>
      <dsp:txXfrm>
        <a:off x="773950" y="5026138"/>
        <a:ext cx="5343385" cy="670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916B4-6BF1-3F44-A030-FE6AC19C52AE}">
      <dsp:nvSpPr>
        <dsp:cNvPr id="0" name=""/>
        <dsp:cNvSpPr/>
      </dsp:nvSpPr>
      <dsp:spPr>
        <a:xfrm>
          <a:off x="4259126" y="1067"/>
          <a:ext cx="1997347" cy="129827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Inventory Update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12:00 am</a:t>
          </a:r>
        </a:p>
      </dsp:txBody>
      <dsp:txXfrm>
        <a:off x="4322503" y="64444"/>
        <a:ext cx="1870593" cy="1171522"/>
      </dsp:txXfrm>
    </dsp:sp>
    <dsp:sp modelId="{16AEDBDC-07A7-744A-9299-B8C68A57ECD0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2997300" y="551128"/>
              </a:moveTo>
              <a:arcTo wR="1730794" hR="1730794" stAng="19021989" swAng="230108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B9156-0C17-5D4B-93F7-900B6D207927}">
      <dsp:nvSpPr>
        <dsp:cNvPr id="0" name=""/>
        <dsp:cNvSpPr/>
      </dsp:nvSpPr>
      <dsp:spPr>
        <a:xfrm>
          <a:off x="5758038" y="2597259"/>
          <a:ext cx="1997347" cy="129827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Projection update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5:00 am</a:t>
          </a:r>
        </a:p>
      </dsp:txBody>
      <dsp:txXfrm>
        <a:off x="5821415" y="2660636"/>
        <a:ext cx="1870593" cy="1171522"/>
      </dsp:txXfrm>
    </dsp:sp>
    <dsp:sp modelId="{563B80F5-8915-584B-BD24-E136F3495A0F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2261493" y="3378219"/>
              </a:moveTo>
              <a:arcTo wR="1730794" hR="1730794" stAng="4328655" swAng="2142689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12A6A-5FE8-F748-805E-74E5FAAFF676}">
      <dsp:nvSpPr>
        <dsp:cNvPr id="0" name=""/>
        <dsp:cNvSpPr/>
      </dsp:nvSpPr>
      <dsp:spPr>
        <a:xfrm>
          <a:off x="2760213" y="2597259"/>
          <a:ext cx="1997347" cy="129827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Replenishment order update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9:00 am</a:t>
          </a:r>
        </a:p>
      </dsp:txBody>
      <dsp:txXfrm>
        <a:off x="2823590" y="2660636"/>
        <a:ext cx="1870593" cy="1171522"/>
      </dsp:txXfrm>
    </dsp:sp>
    <dsp:sp modelId="{5439D08F-9B26-1D4E-ACC6-EE1EB30321E5}">
      <dsp:nvSpPr>
        <dsp:cNvPr id="0" name=""/>
        <dsp:cNvSpPr/>
      </dsp:nvSpPr>
      <dsp:spPr>
        <a:xfrm>
          <a:off x="3527005" y="650205"/>
          <a:ext cx="3461589" cy="3461589"/>
        </a:xfrm>
        <a:custGeom>
          <a:avLst/>
          <a:gdLst/>
          <a:ahLst/>
          <a:cxnLst/>
          <a:rect l="0" t="0" r="0" b="0"/>
          <a:pathLst>
            <a:path>
              <a:moveTo>
                <a:pt x="5612" y="1591524"/>
              </a:moveTo>
              <a:arcTo wR="1730794" hR="1730794" stAng="11076922" swAng="2301088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FD2AC-887D-1F42-9519-BDA68E42A285}">
      <dsp:nvSpPr>
        <dsp:cNvPr id="0" name=""/>
        <dsp:cNvSpPr/>
      </dsp:nvSpPr>
      <dsp:spPr>
        <a:xfrm>
          <a:off x="1540" y="1813771"/>
          <a:ext cx="1812503" cy="72500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Import data</a:t>
          </a:r>
        </a:p>
      </dsp:txBody>
      <dsp:txXfrm>
        <a:off x="1540" y="1813771"/>
        <a:ext cx="1631253" cy="725001"/>
      </dsp:txXfrm>
    </dsp:sp>
    <dsp:sp modelId="{C130F69A-00D8-694A-A7A9-633F149536EF}">
      <dsp:nvSpPr>
        <dsp:cNvPr id="0" name=""/>
        <dsp:cNvSpPr/>
      </dsp:nvSpPr>
      <dsp:spPr>
        <a:xfrm>
          <a:off x="1451543" y="1813771"/>
          <a:ext cx="1812503" cy="72500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Reorder to represent evolution over time</a:t>
          </a:r>
        </a:p>
      </dsp:txBody>
      <dsp:txXfrm>
        <a:off x="1814044" y="1813771"/>
        <a:ext cx="1087502" cy="725001"/>
      </dsp:txXfrm>
    </dsp:sp>
    <dsp:sp modelId="{017B9BDB-D20D-874B-B3F5-3117618AF989}">
      <dsp:nvSpPr>
        <dsp:cNvPr id="0" name=""/>
        <dsp:cNvSpPr/>
      </dsp:nvSpPr>
      <dsp:spPr>
        <a:xfrm>
          <a:off x="2901545" y="1813771"/>
          <a:ext cx="1812503" cy="72500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Add filters</a:t>
          </a:r>
        </a:p>
      </dsp:txBody>
      <dsp:txXfrm>
        <a:off x="3264046" y="1813771"/>
        <a:ext cx="1087502" cy="725001"/>
      </dsp:txXfrm>
    </dsp:sp>
    <dsp:sp modelId="{F4D8DAB4-8976-7249-91B6-C9EEA27BACE6}">
      <dsp:nvSpPr>
        <dsp:cNvPr id="0" name=""/>
        <dsp:cNvSpPr/>
      </dsp:nvSpPr>
      <dsp:spPr>
        <a:xfrm>
          <a:off x="4351548" y="1813771"/>
          <a:ext cx="1812503" cy="72500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Filter products</a:t>
          </a:r>
        </a:p>
      </dsp:txBody>
      <dsp:txXfrm>
        <a:off x="4714049" y="1813771"/>
        <a:ext cx="1087502" cy="725001"/>
      </dsp:txXfrm>
    </dsp:sp>
    <dsp:sp modelId="{0CFDBFA5-AAE0-EC4B-97A9-7126D39A97C3}">
      <dsp:nvSpPr>
        <dsp:cNvPr id="0" name=""/>
        <dsp:cNvSpPr/>
      </dsp:nvSpPr>
      <dsp:spPr>
        <a:xfrm>
          <a:off x="5801550" y="1813771"/>
          <a:ext cx="1812503" cy="72500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Filter sites</a:t>
          </a:r>
        </a:p>
      </dsp:txBody>
      <dsp:txXfrm>
        <a:off x="6164051" y="1813771"/>
        <a:ext cx="1087502" cy="725001"/>
      </dsp:txXfrm>
    </dsp:sp>
    <dsp:sp modelId="{9CD8C240-EA49-774D-BB39-50FC2BBA6D6B}">
      <dsp:nvSpPr>
        <dsp:cNvPr id="0" name=""/>
        <dsp:cNvSpPr/>
      </dsp:nvSpPr>
      <dsp:spPr>
        <a:xfrm>
          <a:off x="7251553" y="1813771"/>
          <a:ext cx="1812503" cy="72500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Plot</a:t>
          </a:r>
        </a:p>
      </dsp:txBody>
      <dsp:txXfrm>
        <a:off x="7614054" y="1813771"/>
        <a:ext cx="1087502" cy="725001"/>
      </dsp:txXfrm>
    </dsp:sp>
    <dsp:sp modelId="{816ABAB9-D10E-E342-AE3A-812C98F2CA19}">
      <dsp:nvSpPr>
        <dsp:cNvPr id="0" name=""/>
        <dsp:cNvSpPr/>
      </dsp:nvSpPr>
      <dsp:spPr>
        <a:xfrm>
          <a:off x="8701556" y="1813771"/>
          <a:ext cx="1812503" cy="72500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Export plots</a:t>
          </a:r>
        </a:p>
      </dsp:txBody>
      <dsp:txXfrm>
        <a:off x="9064057" y="1813771"/>
        <a:ext cx="1087502" cy="725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FA7E4-AA1A-B645-AAAC-AE88EDF13D4B}">
      <dsp:nvSpPr>
        <dsp:cNvPr id="0" name=""/>
        <dsp:cNvSpPr/>
      </dsp:nvSpPr>
      <dsp:spPr>
        <a:xfrm>
          <a:off x="0" y="71428"/>
          <a:ext cx="6111297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Extraction</a:t>
          </a:r>
        </a:p>
      </dsp:txBody>
      <dsp:txXfrm>
        <a:off x="31613" y="103041"/>
        <a:ext cx="6048071" cy="584369"/>
      </dsp:txXfrm>
    </dsp:sp>
    <dsp:sp modelId="{D38BE5D0-8371-0947-9B7F-87E7DDF98BA3}">
      <dsp:nvSpPr>
        <dsp:cNvPr id="0" name=""/>
        <dsp:cNvSpPr/>
      </dsp:nvSpPr>
      <dsp:spPr>
        <a:xfrm>
          <a:off x="0" y="719023"/>
          <a:ext cx="6111297" cy="712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3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Missing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Variant inclusion</a:t>
          </a:r>
        </a:p>
      </dsp:txBody>
      <dsp:txXfrm>
        <a:off x="0" y="719023"/>
        <a:ext cx="6111297" cy="712597"/>
      </dsp:txXfrm>
    </dsp:sp>
    <dsp:sp modelId="{5D19E906-5862-C74D-8707-A93FCD8456C4}">
      <dsp:nvSpPr>
        <dsp:cNvPr id="0" name=""/>
        <dsp:cNvSpPr/>
      </dsp:nvSpPr>
      <dsp:spPr>
        <a:xfrm>
          <a:off x="0" y="1431621"/>
          <a:ext cx="6111297" cy="64759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Transform</a:t>
          </a:r>
        </a:p>
      </dsp:txBody>
      <dsp:txXfrm>
        <a:off x="31613" y="1463234"/>
        <a:ext cx="6048071" cy="584369"/>
      </dsp:txXfrm>
    </dsp:sp>
    <dsp:sp modelId="{03A270A0-525F-D243-BBD6-7ED8BA2447FE}">
      <dsp:nvSpPr>
        <dsp:cNvPr id="0" name=""/>
        <dsp:cNvSpPr/>
      </dsp:nvSpPr>
      <dsp:spPr>
        <a:xfrm>
          <a:off x="0" y="2079216"/>
          <a:ext cx="6111297" cy="712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3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Too many products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Search requires textual product name</a:t>
          </a:r>
        </a:p>
      </dsp:txBody>
      <dsp:txXfrm>
        <a:off x="0" y="2079216"/>
        <a:ext cx="6111297" cy="712597"/>
      </dsp:txXfrm>
    </dsp:sp>
    <dsp:sp modelId="{48BFE912-3AA8-B24C-9BE3-7CC6C5F54E13}">
      <dsp:nvSpPr>
        <dsp:cNvPr id="0" name=""/>
        <dsp:cNvSpPr/>
      </dsp:nvSpPr>
      <dsp:spPr>
        <a:xfrm>
          <a:off x="0" y="2791813"/>
          <a:ext cx="6111297" cy="64759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</a:t>
          </a:r>
        </a:p>
      </dsp:txBody>
      <dsp:txXfrm>
        <a:off x="31613" y="2823426"/>
        <a:ext cx="6048071" cy="584369"/>
      </dsp:txXfrm>
    </dsp:sp>
    <dsp:sp modelId="{84494E88-61B1-A542-99F9-146F0DFCEF85}">
      <dsp:nvSpPr>
        <dsp:cNvPr id="0" name=""/>
        <dsp:cNvSpPr/>
      </dsp:nvSpPr>
      <dsp:spPr>
        <a:xfrm>
          <a:off x="0" y="3439408"/>
          <a:ext cx="6111297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3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Unclear lines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Un-clear trends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100" kern="1200" dirty="0"/>
        </a:p>
      </dsp:txBody>
      <dsp:txXfrm>
        <a:off x="0" y="3439408"/>
        <a:ext cx="6111297" cy="106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7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Data Engineer 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Javier Serrano Molina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0C7EE-447A-3F89-BB6A-922EF14D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sample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DC0856-85B4-CE84-D025-D1225D12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20763"/>
            <a:ext cx="6780700" cy="38141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540DB-242B-CA3F-00FB-F8DB86E6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F114E-C68D-EDEF-4996-CD94F517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63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Javier Serrano Molina</a:t>
            </a:r>
          </a:p>
          <a:p>
            <a:r>
              <a:rPr lang="en-US" dirty="0" err="1"/>
              <a:t>jserranomolina@gmail.com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Contents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EBF397C-4475-147D-B0D7-C301FC506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301176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You are working as a Business Data Engineer, populating data sets in a consistent, fast, and very reliable way. Your daily responsibilities include checking load status, correct transformations, and consistent extractions to solve any issues that arise and complete dashboards and tools. 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23284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Given the information available, create a dashboard which shows a summary of inventory, demand, and replenishment quantities for the last 60 days. The dashboard should include a breakdown by product and by site, and to see trends over time.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B9EADC-6541-7847-D224-C3473364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Inventory format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91342FE-B88D-C2C5-C407-DD282F0E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35" y="1578225"/>
            <a:ext cx="9107730" cy="51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DF0F0-B73D-96EF-3EFB-32E123B7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9E859-094C-6FCE-0008-E7E5D247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27323-5D1F-E0FA-523C-F9CAF404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/>
          </a:p>
        </p:txBody>
      </p:sp>
      <p:graphicFrame>
        <p:nvGraphicFramePr>
          <p:cNvPr id="6" name="SmartArt Placeholder 5">
            <a:extLst>
              <a:ext uri="{FF2B5EF4-FFF2-40B4-BE49-F238E27FC236}">
                <a16:creationId xmlns:a16="http://schemas.microsoft.com/office/drawing/2014/main" id="{1580DE1B-792D-AB18-7C0B-51A2E7F7DDFB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31054095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60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E91CE-985A-9C61-B902-EAB3C6E2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ELT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FCDF1-D0B3-997C-F625-0BA95F61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4A2B5-698D-3185-D1B5-8974F132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7</a:t>
            </a:fld>
            <a:endParaRPr lang="en-US" sz="1200"/>
          </a:p>
        </p:txBody>
      </p:sp>
      <p:graphicFrame>
        <p:nvGraphicFramePr>
          <p:cNvPr id="6" name="SmartArt Placeholder 5">
            <a:extLst>
              <a:ext uri="{FF2B5EF4-FFF2-40B4-BE49-F238E27FC236}">
                <a16:creationId xmlns:a16="http://schemas.microsoft.com/office/drawing/2014/main" id="{D48B2A86-5925-E7BE-0E4A-744960FE0456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390541353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80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9F7BF7-0470-4643-98A4-6BC35B3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157694" cy="4950634"/>
          </a:xfrm>
          <a:custGeom>
            <a:avLst/>
            <a:gdLst>
              <a:gd name="connsiteX0" fmla="*/ 5157694 w 5157694"/>
              <a:gd name="connsiteY0" fmla="*/ 0 h 4950634"/>
              <a:gd name="connsiteX1" fmla="*/ 263400 w 5157694"/>
              <a:gd name="connsiteY1" fmla="*/ 0 h 4950634"/>
              <a:gd name="connsiteX2" fmla="*/ 161950 w 5157694"/>
              <a:gd name="connsiteY2" fmla="*/ 277179 h 4950634"/>
              <a:gd name="connsiteX3" fmla="*/ 0 w 5157694"/>
              <a:gd name="connsiteY3" fmla="*/ 1348379 h 4950634"/>
              <a:gd name="connsiteX4" fmla="*/ 3602256 w 5157694"/>
              <a:gd name="connsiteY4" fmla="*/ 4950634 h 4950634"/>
              <a:gd name="connsiteX5" fmla="*/ 4984183 w 5157694"/>
              <a:gd name="connsiteY5" fmla="*/ 4676036 h 4950634"/>
              <a:gd name="connsiteX6" fmla="*/ 5157694 w 5157694"/>
              <a:gd name="connsiteY6" fmla="*/ 4598233 h 49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694" h="4950634">
                <a:moveTo>
                  <a:pt x="5157694" y="0"/>
                </a:moveTo>
                <a:lnTo>
                  <a:pt x="263400" y="0"/>
                </a:lnTo>
                <a:lnTo>
                  <a:pt x="161950" y="277179"/>
                </a:lnTo>
                <a:cubicBezTo>
                  <a:pt x="56700" y="615571"/>
                  <a:pt x="0" y="975354"/>
                  <a:pt x="0" y="1348379"/>
                </a:cubicBezTo>
                <a:cubicBezTo>
                  <a:pt x="0" y="3337849"/>
                  <a:pt x="1612786" y="4950634"/>
                  <a:pt x="3602256" y="4950634"/>
                </a:cubicBezTo>
                <a:cubicBezTo>
                  <a:pt x="4091852" y="4950634"/>
                  <a:pt x="4558635" y="4852960"/>
                  <a:pt x="4984183" y="4676036"/>
                </a:cubicBezTo>
                <a:lnTo>
                  <a:pt x="5157694" y="459823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44AD5F1-5EFA-450C-8A99-3B23B033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4931983" cy="4724929"/>
          </a:xfrm>
          <a:custGeom>
            <a:avLst/>
            <a:gdLst>
              <a:gd name="connsiteX0" fmla="*/ 4931983 w 4931983"/>
              <a:gd name="connsiteY0" fmla="*/ 0 h 4724929"/>
              <a:gd name="connsiteX1" fmla="*/ 281761 w 4931983"/>
              <a:gd name="connsiteY1" fmla="*/ 0 h 4724929"/>
              <a:gd name="connsiteX2" fmla="*/ 265347 w 4931983"/>
              <a:gd name="connsiteY2" fmla="*/ 34074 h 4724929"/>
              <a:gd name="connsiteX3" fmla="*/ 0 w 4931983"/>
              <a:gd name="connsiteY3" fmla="*/ 1348380 h 4724929"/>
              <a:gd name="connsiteX4" fmla="*/ 3376549 w 4931983"/>
              <a:gd name="connsiteY4" fmla="*/ 4724929 h 4724929"/>
              <a:gd name="connsiteX5" fmla="*/ 4840423 w 4931983"/>
              <a:gd name="connsiteY5" fmla="*/ 4391965 h 4724929"/>
              <a:gd name="connsiteX6" fmla="*/ 4931983 w 4931983"/>
              <a:gd name="connsiteY6" fmla="*/ 4341519 h 472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1983" h="4724929">
                <a:moveTo>
                  <a:pt x="4931983" y="0"/>
                </a:moveTo>
                <a:lnTo>
                  <a:pt x="281761" y="0"/>
                </a:lnTo>
                <a:lnTo>
                  <a:pt x="265347" y="34074"/>
                </a:lnTo>
                <a:cubicBezTo>
                  <a:pt x="94485" y="438040"/>
                  <a:pt x="0" y="882177"/>
                  <a:pt x="0" y="1348380"/>
                </a:cubicBezTo>
                <a:cubicBezTo>
                  <a:pt x="0" y="3213197"/>
                  <a:pt x="1511732" y="4724929"/>
                  <a:pt x="3376549" y="4724929"/>
                </a:cubicBezTo>
                <a:cubicBezTo>
                  <a:pt x="3901029" y="4724929"/>
                  <a:pt x="4397579" y="4605349"/>
                  <a:pt x="4840423" y="4391965"/>
                </a:cubicBezTo>
                <a:lnTo>
                  <a:pt x="4931983" y="43415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603504"/>
            <a:ext cx="3221067" cy="30361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Risk areas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A49DFD55-3C28-40EF-9E31-A92D2E4017FF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47104" y="6199632"/>
            <a:ext cx="50109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graphicFrame>
        <p:nvGraphicFramePr>
          <p:cNvPr id="7" name="SmartArt Placeholder 6">
            <a:extLst>
              <a:ext uri="{FF2B5EF4-FFF2-40B4-BE49-F238E27FC236}">
                <a16:creationId xmlns:a16="http://schemas.microsoft.com/office/drawing/2014/main" id="{403AA230-1C01-D858-CC87-8681BFA83A16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3467566428"/>
              </p:ext>
            </p:extLst>
          </p:nvPr>
        </p:nvGraphicFramePr>
        <p:xfrm>
          <a:off x="5683624" y="1409700"/>
          <a:ext cx="6111297" cy="457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86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6182-4681-AD0B-D24E-49D3B9A1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Dashboard</a:t>
            </a:r>
            <a:endParaRPr lang="es-ES_trad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F58F9-4B14-81BF-0485-0302B7BA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477E8-DF14-D10E-FDBC-7735EB69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Screen Recording 2023-02-10 at 8.31.22 AM.mov">
            <a:hlinkClick r:id="" action="ppaction://media"/>
            <a:extLst>
              <a:ext uri="{FF2B5EF4-FFF2-40B4-BE49-F238E27FC236}">
                <a16:creationId xmlns:a16="http://schemas.microsoft.com/office/drawing/2014/main" id="{0CA4A35B-51EB-E822-656E-6600FC378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683" y="1313683"/>
            <a:ext cx="11088633" cy="5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208</Words>
  <Application>Microsoft Macintosh PowerPoint</Application>
  <PresentationFormat>Widescreen</PresentationFormat>
  <Paragraphs>62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Office Theme</vt:lpstr>
      <vt:lpstr>Data Engineer business case</vt:lpstr>
      <vt:lpstr>Contents</vt:lpstr>
      <vt:lpstr>INTRODUCTION</vt:lpstr>
      <vt:lpstr>PRIMARY GOALS</vt:lpstr>
      <vt:lpstr>Inventory format</vt:lpstr>
      <vt:lpstr>Timing</vt:lpstr>
      <vt:lpstr>ELT design</vt:lpstr>
      <vt:lpstr>Risk areas</vt:lpstr>
      <vt:lpstr>Dashboard</vt:lpstr>
      <vt:lpstr>Code sample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2023-02-10T14:37:08Z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